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650" r:id="rId3"/>
  </p:sldMasterIdLst>
  <p:notesMasterIdLst>
    <p:notesMasterId r:id="rId26"/>
  </p:notesMasterIdLst>
  <p:sldIdLst>
    <p:sldId id="256" r:id="rId4"/>
    <p:sldId id="257" r:id="rId5"/>
    <p:sldId id="283" r:id="rId6"/>
    <p:sldId id="284" r:id="rId7"/>
    <p:sldId id="285" r:id="rId8"/>
    <p:sldId id="286" r:id="rId9"/>
    <p:sldId id="258" r:id="rId10"/>
    <p:sldId id="264" r:id="rId11"/>
    <p:sldId id="265" r:id="rId12"/>
    <p:sldId id="267" r:id="rId13"/>
    <p:sldId id="266" r:id="rId14"/>
    <p:sldId id="270" r:id="rId15"/>
    <p:sldId id="271" r:id="rId16"/>
    <p:sldId id="272" r:id="rId17"/>
    <p:sldId id="275" r:id="rId18"/>
    <p:sldId id="276" r:id="rId19"/>
    <p:sldId id="278" r:id="rId20"/>
    <p:sldId id="279" r:id="rId21"/>
    <p:sldId id="280" r:id="rId22"/>
    <p:sldId id="281" r:id="rId23"/>
    <p:sldId id="282" r:id="rId24"/>
    <p:sldId id="287" r:id="rId25"/>
  </p:sldIdLst>
  <p:sldSz cx="12193588" cy="6858000"/>
  <p:notesSz cx="7559675" cy="10691813"/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Noto Sans CJK SC Regular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237983-D100-4F92-AD02-E70158877EE4}" v="79" dt="2022-09-03T03:23:28.062"/>
    <p1510:client id="{8329EC73-1EE8-457A-BDDD-C70405919C65}" v="2082" dt="2022-09-04T06:18:19.833"/>
    <p1510:client id="{8631ED19-70A2-4684-8E32-00302E0C00AD}" v="547" dt="2022-09-03T13:28:34.509"/>
    <p1510:client id="{A72CE73C-394B-4893-B07E-A10F3CC8D221}" v="42" dt="2022-09-04T06:55:53.382"/>
    <p1510:client id="{AF4F15CB-C228-4158-8765-A89517C7B11D}" v="116" dt="2022-09-02T05:01:01.276"/>
    <p1510:client id="{BB9C8CF5-72B7-4F02-BB7B-4897C4932516}" v="302" dt="2022-09-02T07:11:46.824"/>
    <p1510:client id="{D9E8BD81-DA41-4C56-A675-8861AF43E2A6}" v="3" dt="2022-09-03T11:28:26.200"/>
    <p1510:client id="{F83802E5-15A5-44BB-ACD3-C71AA8706D3E}" v="16" dt="2022-09-04T06:27:32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85" d="100"/>
          <a:sy n="85" d="100"/>
        </p:scale>
        <p:origin x="-780" y="-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arajan S" userId="S::natarajan.s@phytecembedded.in::59a67d74-5fe0-4788-b5dc-2892eb7f0011" providerId="AD" clId="Web-{AF4F15CB-C228-4158-8765-A89517C7B11D}"/>
    <pc:docChg chg="modSld">
      <pc:chgData name="Natarajan S" userId="S::natarajan.s@phytecembedded.in::59a67d74-5fe0-4788-b5dc-2892eb7f0011" providerId="AD" clId="Web-{AF4F15CB-C228-4158-8765-A89517C7B11D}" dt="2022-09-02T05:01:01.276" v="107" actId="20577"/>
      <pc:docMkLst>
        <pc:docMk/>
      </pc:docMkLst>
      <pc:sldChg chg="modSp">
        <pc:chgData name="Natarajan S" userId="S::natarajan.s@phytecembedded.in::59a67d74-5fe0-4788-b5dc-2892eb7f0011" providerId="AD" clId="Web-{AF4F15CB-C228-4158-8765-A89517C7B11D}" dt="2022-09-02T04:52:49.613" v="26" actId="20577"/>
        <pc:sldMkLst>
          <pc:docMk/>
          <pc:sldMk cId="0" sldId="256"/>
        </pc:sldMkLst>
        <pc:spChg chg="mod">
          <ac:chgData name="Natarajan S" userId="S::natarajan.s@phytecembedded.in::59a67d74-5fe0-4788-b5dc-2892eb7f0011" providerId="AD" clId="Web-{AF4F15CB-C228-4158-8765-A89517C7B11D}" dt="2022-09-02T04:52:49.613" v="26" actId="20577"/>
          <ac:spMkLst>
            <pc:docMk/>
            <pc:sldMk cId="0" sldId="256"/>
            <ac:spMk id="5121" creationId="{11B758A0-696A-EADF-43E6-1ACBD08DE833}"/>
          </ac:spMkLst>
        </pc:spChg>
      </pc:sldChg>
      <pc:sldChg chg="delSp modSp">
        <pc:chgData name="Natarajan S" userId="S::natarajan.s@phytecembedded.in::59a67d74-5fe0-4788-b5dc-2892eb7f0011" providerId="AD" clId="Web-{AF4F15CB-C228-4158-8765-A89517C7B11D}" dt="2022-09-02T04:54:02.114" v="45" actId="1076"/>
        <pc:sldMkLst>
          <pc:docMk/>
          <pc:sldMk cId="0" sldId="257"/>
        </pc:sldMkLst>
        <pc:spChg chg="del">
          <ac:chgData name="Natarajan S" userId="S::natarajan.s@phytecembedded.in::59a67d74-5fe0-4788-b5dc-2892eb7f0011" providerId="AD" clId="Web-{AF4F15CB-C228-4158-8765-A89517C7B11D}" dt="2022-09-02T04:53:54.099" v="44"/>
          <ac:spMkLst>
            <pc:docMk/>
            <pc:sldMk cId="0" sldId="257"/>
            <ac:spMk id="6146" creationId="{681E4421-A184-1972-A9E4-EEBAD03A4BCD}"/>
          </ac:spMkLst>
        </pc:spChg>
        <pc:spChg chg="mod">
          <ac:chgData name="Natarajan S" userId="S::natarajan.s@phytecembedded.in::59a67d74-5fe0-4788-b5dc-2892eb7f0011" providerId="AD" clId="Web-{AF4F15CB-C228-4158-8765-A89517C7B11D}" dt="2022-09-02T04:54:02.114" v="45" actId="1076"/>
          <ac:spMkLst>
            <pc:docMk/>
            <pc:sldMk cId="0" sldId="257"/>
            <ac:spMk id="6147" creationId="{0D1F2B8F-40A2-02C2-A9B0-C597898B6327}"/>
          </ac:spMkLst>
        </pc:spChg>
      </pc:sldChg>
      <pc:sldChg chg="delSp modSp">
        <pc:chgData name="Natarajan S" userId="S::natarajan.s@phytecembedded.in::59a67d74-5fe0-4788-b5dc-2892eb7f0011" providerId="AD" clId="Web-{AF4F15CB-C228-4158-8765-A89517C7B11D}" dt="2022-09-02T05:00:52.932" v="106" actId="20577"/>
        <pc:sldMkLst>
          <pc:docMk/>
          <pc:sldMk cId="0" sldId="258"/>
        </pc:sldMkLst>
        <pc:spChg chg="del mod">
          <ac:chgData name="Natarajan S" userId="S::natarajan.s@phytecembedded.in::59a67d74-5fe0-4788-b5dc-2892eb7f0011" providerId="AD" clId="Web-{AF4F15CB-C228-4158-8765-A89517C7B11D}" dt="2022-09-02T04:56:15.944" v="66"/>
          <ac:spMkLst>
            <pc:docMk/>
            <pc:sldMk cId="0" sldId="258"/>
            <ac:spMk id="7170" creationId="{64C3D71D-A063-C948-BE3D-E970F5527DD4}"/>
          </ac:spMkLst>
        </pc:spChg>
        <pc:spChg chg="mod">
          <ac:chgData name="Natarajan S" userId="S::natarajan.s@phytecembedded.in::59a67d74-5fe0-4788-b5dc-2892eb7f0011" providerId="AD" clId="Web-{AF4F15CB-C228-4158-8765-A89517C7B11D}" dt="2022-09-02T05:00:52.932" v="106" actId="20577"/>
          <ac:spMkLst>
            <pc:docMk/>
            <pc:sldMk cId="0" sldId="258"/>
            <ac:spMk id="7171" creationId="{818CA928-8B91-B124-8AC9-DE34F2F3CAE7}"/>
          </ac:spMkLst>
        </pc:spChg>
        <pc:spChg chg="mod">
          <ac:chgData name="Natarajan S" userId="S::natarajan.s@phytecembedded.in::59a67d74-5fe0-4788-b5dc-2892eb7f0011" providerId="AD" clId="Web-{AF4F15CB-C228-4158-8765-A89517C7B11D}" dt="2022-09-02T04:56:08.788" v="64" actId="14100"/>
          <ac:spMkLst>
            <pc:docMk/>
            <pc:sldMk cId="0" sldId="258"/>
            <ac:spMk id="7172" creationId="{5419651D-6478-B2F5-9309-D7DBD62D37CD}"/>
          </ac:spMkLst>
        </pc:spChg>
      </pc:sldChg>
      <pc:sldChg chg="modSp">
        <pc:chgData name="Natarajan S" userId="S::natarajan.s@phytecembedded.in::59a67d74-5fe0-4788-b5dc-2892eb7f0011" providerId="AD" clId="Web-{AF4F15CB-C228-4158-8765-A89517C7B11D}" dt="2022-09-02T05:01:01.276" v="107" actId="20577"/>
        <pc:sldMkLst>
          <pc:docMk/>
          <pc:sldMk cId="0" sldId="259"/>
        </pc:sldMkLst>
        <pc:spChg chg="mod">
          <ac:chgData name="Natarajan S" userId="S::natarajan.s@phytecembedded.in::59a67d74-5fe0-4788-b5dc-2892eb7f0011" providerId="AD" clId="Web-{AF4F15CB-C228-4158-8765-A89517C7B11D}" dt="2022-09-02T05:01:01.276" v="107" actId="20577"/>
          <ac:spMkLst>
            <pc:docMk/>
            <pc:sldMk cId="0" sldId="259"/>
            <ac:spMk id="8195" creationId="{CE087D97-29C3-EF08-9D96-96A1C4EDA884}"/>
          </ac:spMkLst>
        </pc:spChg>
        <pc:spChg chg="mod">
          <ac:chgData name="Natarajan S" userId="S::natarajan.s@phytecembedded.in::59a67d74-5fe0-4788-b5dc-2892eb7f0011" providerId="AD" clId="Web-{AF4F15CB-C228-4158-8765-A89517C7B11D}" dt="2022-09-02T04:55:43.819" v="59"/>
          <ac:spMkLst>
            <pc:docMk/>
            <pc:sldMk cId="0" sldId="259"/>
            <ac:spMk id="8196" creationId="{5ABF12AE-9736-0246-8473-42856831BD27}"/>
          </ac:spMkLst>
        </pc:spChg>
      </pc:sldChg>
      <pc:sldChg chg="modSp">
        <pc:chgData name="Natarajan S" userId="S::natarajan.s@phytecembedded.in::59a67d74-5fe0-4788-b5dc-2892eb7f0011" providerId="AD" clId="Web-{AF4F15CB-C228-4158-8765-A89517C7B11D}" dt="2022-09-02T04:57:19.586" v="76"/>
        <pc:sldMkLst>
          <pc:docMk/>
          <pc:sldMk cId="0" sldId="260"/>
        </pc:sldMkLst>
        <pc:spChg chg="mod">
          <ac:chgData name="Natarajan S" userId="S::natarajan.s@phytecembedded.in::59a67d74-5fe0-4788-b5dc-2892eb7f0011" providerId="AD" clId="Web-{AF4F15CB-C228-4158-8765-A89517C7B11D}" dt="2022-09-02T04:57:19.586" v="76"/>
          <ac:spMkLst>
            <pc:docMk/>
            <pc:sldMk cId="0" sldId="260"/>
            <ac:spMk id="9221" creationId="{C7078C3A-F324-A0E4-CD37-CF765B20DC44}"/>
          </ac:spMkLst>
        </pc:spChg>
      </pc:sldChg>
      <pc:sldChg chg="modSp">
        <pc:chgData name="Natarajan S" userId="S::natarajan.s@phytecembedded.in::59a67d74-5fe0-4788-b5dc-2892eb7f0011" providerId="AD" clId="Web-{AF4F15CB-C228-4158-8765-A89517C7B11D}" dt="2022-09-02T04:58:14.915" v="85"/>
        <pc:sldMkLst>
          <pc:docMk/>
          <pc:sldMk cId="0" sldId="261"/>
        </pc:sldMkLst>
        <pc:spChg chg="mod">
          <ac:chgData name="Natarajan S" userId="S::natarajan.s@phytecembedded.in::59a67d74-5fe0-4788-b5dc-2892eb7f0011" providerId="AD" clId="Web-{AF4F15CB-C228-4158-8765-A89517C7B11D}" dt="2022-09-02T04:58:14.915" v="85"/>
          <ac:spMkLst>
            <pc:docMk/>
            <pc:sldMk cId="0" sldId="261"/>
            <ac:spMk id="10244" creationId="{A93D63D9-B030-1153-86E4-508C694507E3}"/>
          </ac:spMkLst>
        </pc:spChg>
      </pc:sldChg>
      <pc:sldChg chg="modSp">
        <pc:chgData name="Natarajan S" userId="S::natarajan.s@phytecembedded.in::59a67d74-5fe0-4788-b5dc-2892eb7f0011" providerId="AD" clId="Web-{AF4F15CB-C228-4158-8765-A89517C7B11D}" dt="2022-09-02T04:59:07.275" v="91"/>
        <pc:sldMkLst>
          <pc:docMk/>
          <pc:sldMk cId="0" sldId="262"/>
        </pc:sldMkLst>
        <pc:spChg chg="mod">
          <ac:chgData name="Natarajan S" userId="S::natarajan.s@phytecembedded.in::59a67d74-5fe0-4788-b5dc-2892eb7f0011" providerId="AD" clId="Web-{AF4F15CB-C228-4158-8765-A89517C7B11D}" dt="2022-09-02T04:59:07.275" v="91"/>
          <ac:spMkLst>
            <pc:docMk/>
            <pc:sldMk cId="0" sldId="262"/>
            <ac:spMk id="11267" creationId="{D1B9A80C-A59A-F6AF-2CCB-5C263EC62E37}"/>
          </ac:spMkLst>
        </pc:spChg>
      </pc:sldChg>
      <pc:sldChg chg="delSp modSp">
        <pc:chgData name="Natarajan S" userId="S::natarajan.s@phytecembedded.in::59a67d74-5fe0-4788-b5dc-2892eb7f0011" providerId="AD" clId="Web-{AF4F15CB-C228-4158-8765-A89517C7B11D}" dt="2022-09-02T05:00:33.151" v="105" actId="1076"/>
        <pc:sldMkLst>
          <pc:docMk/>
          <pc:sldMk cId="0" sldId="263"/>
        </pc:sldMkLst>
        <pc:spChg chg="del mod">
          <ac:chgData name="Natarajan S" userId="S::natarajan.s@phytecembedded.in::59a67d74-5fe0-4788-b5dc-2892eb7f0011" providerId="AD" clId="Web-{AF4F15CB-C228-4158-8765-A89517C7B11D}" dt="2022-09-02T05:00:29.416" v="104"/>
          <ac:spMkLst>
            <pc:docMk/>
            <pc:sldMk cId="0" sldId="263"/>
            <ac:spMk id="12290" creationId="{95F2EF84-2295-8498-09FA-60C7B071C564}"/>
          </ac:spMkLst>
        </pc:spChg>
        <pc:spChg chg="mod">
          <ac:chgData name="Natarajan S" userId="S::natarajan.s@phytecembedded.in::59a67d74-5fe0-4788-b5dc-2892eb7f0011" providerId="AD" clId="Web-{AF4F15CB-C228-4158-8765-A89517C7B11D}" dt="2022-09-02T05:00:33.151" v="105" actId="1076"/>
          <ac:spMkLst>
            <pc:docMk/>
            <pc:sldMk cId="0" sldId="263"/>
            <ac:spMk id="12291" creationId="{46944425-CCC5-5CCB-CDB6-9EC004B6A915}"/>
          </ac:spMkLst>
        </pc:spChg>
      </pc:sldChg>
    </pc:docChg>
  </pc:docChgLst>
  <pc:docChgLst>
    <pc:chgData name="Natarajan S" userId="S::natarajan.s@phytecembedded.in::59a67d74-5fe0-4788-b5dc-2892eb7f0011" providerId="AD" clId="Web-{1C237983-D100-4F92-AD02-E70158877EE4}"/>
    <pc:docChg chg="modSld">
      <pc:chgData name="Natarajan S" userId="S::natarajan.s@phytecembedded.in::59a67d74-5fe0-4788-b5dc-2892eb7f0011" providerId="AD" clId="Web-{1C237983-D100-4F92-AD02-E70158877EE4}" dt="2022-09-03T03:23:28.062" v="73" actId="20577"/>
      <pc:docMkLst>
        <pc:docMk/>
      </pc:docMkLst>
      <pc:sldChg chg="modSp">
        <pc:chgData name="Natarajan S" userId="S::natarajan.s@phytecembedded.in::59a67d74-5fe0-4788-b5dc-2892eb7f0011" providerId="AD" clId="Web-{1C237983-D100-4F92-AD02-E70158877EE4}" dt="2022-09-03T03:17:16.260" v="5" actId="1076"/>
        <pc:sldMkLst>
          <pc:docMk/>
          <pc:sldMk cId="0" sldId="258"/>
        </pc:sldMkLst>
        <pc:spChg chg="mod">
          <ac:chgData name="Natarajan S" userId="S::natarajan.s@phytecembedded.in::59a67d74-5fe0-4788-b5dc-2892eb7f0011" providerId="AD" clId="Web-{1C237983-D100-4F92-AD02-E70158877EE4}" dt="2022-09-03T03:17:16.260" v="5" actId="1076"/>
          <ac:spMkLst>
            <pc:docMk/>
            <pc:sldMk cId="0" sldId="258"/>
            <ac:spMk id="7172" creationId="{5419651D-6478-B2F5-9309-D7DBD62D37CD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17:36.792" v="6" actId="1076"/>
        <pc:sldMkLst>
          <pc:docMk/>
          <pc:sldMk cId="0" sldId="260"/>
        </pc:sldMkLst>
        <pc:spChg chg="mod">
          <ac:chgData name="Natarajan S" userId="S::natarajan.s@phytecembedded.in::59a67d74-5fe0-4788-b5dc-2892eb7f0011" providerId="AD" clId="Web-{1C237983-D100-4F92-AD02-E70158877EE4}" dt="2022-09-03T03:17:36.792" v="6" actId="1076"/>
          <ac:spMkLst>
            <pc:docMk/>
            <pc:sldMk cId="0" sldId="260"/>
            <ac:spMk id="9221" creationId="{C7078C3A-F324-A0E4-CD37-CF765B20DC44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18:43.496" v="24" actId="20577"/>
        <pc:sldMkLst>
          <pc:docMk/>
          <pc:sldMk cId="0" sldId="261"/>
        </pc:sldMkLst>
        <pc:spChg chg="mod">
          <ac:chgData name="Natarajan S" userId="S::natarajan.s@phytecembedded.in::59a67d74-5fe0-4788-b5dc-2892eb7f0011" providerId="AD" clId="Web-{1C237983-D100-4F92-AD02-E70158877EE4}" dt="2022-09-03T03:18:43.496" v="24" actId="20577"/>
          <ac:spMkLst>
            <pc:docMk/>
            <pc:sldMk cId="0" sldId="261"/>
            <ac:spMk id="10244" creationId="{A93D63D9-B030-1153-86E4-508C694507E3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19:31.075" v="35" actId="1076"/>
        <pc:sldMkLst>
          <pc:docMk/>
          <pc:sldMk cId="0" sldId="262"/>
        </pc:sldMkLst>
        <pc:spChg chg="mod">
          <ac:chgData name="Natarajan S" userId="S::natarajan.s@phytecembedded.in::59a67d74-5fe0-4788-b5dc-2892eb7f0011" providerId="AD" clId="Web-{1C237983-D100-4F92-AD02-E70158877EE4}" dt="2022-09-03T03:19:31.075" v="35" actId="1076"/>
          <ac:spMkLst>
            <pc:docMk/>
            <pc:sldMk cId="0" sldId="262"/>
            <ac:spMk id="11267" creationId="{D1B9A80C-A59A-F6AF-2CCB-5C263EC62E37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19:45.762" v="36" actId="1076"/>
        <pc:sldMkLst>
          <pc:docMk/>
          <pc:sldMk cId="0" sldId="263"/>
        </pc:sldMkLst>
        <pc:spChg chg="mod">
          <ac:chgData name="Natarajan S" userId="S::natarajan.s@phytecembedded.in::59a67d74-5fe0-4788-b5dc-2892eb7f0011" providerId="AD" clId="Web-{1C237983-D100-4F92-AD02-E70158877EE4}" dt="2022-09-03T03:19:45.762" v="36" actId="1076"/>
          <ac:spMkLst>
            <pc:docMk/>
            <pc:sldMk cId="0" sldId="263"/>
            <ac:spMk id="12291" creationId="{46944425-CCC5-5CCB-CDB6-9EC004B6A915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20:35.747" v="41" actId="20577"/>
        <pc:sldMkLst>
          <pc:docMk/>
          <pc:sldMk cId="0" sldId="264"/>
        </pc:sldMkLst>
        <pc:spChg chg="mod">
          <ac:chgData name="Natarajan S" userId="S::natarajan.s@phytecembedded.in::59a67d74-5fe0-4788-b5dc-2892eb7f0011" providerId="AD" clId="Web-{1C237983-D100-4F92-AD02-E70158877EE4}" dt="2022-09-03T03:20:35.747" v="41" actId="20577"/>
          <ac:spMkLst>
            <pc:docMk/>
            <pc:sldMk cId="0" sldId="264"/>
            <ac:spMk id="13316" creationId="{9ADE6791-25D5-38CD-469E-DA29BF08CE1A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20:59.310" v="46" actId="20577"/>
        <pc:sldMkLst>
          <pc:docMk/>
          <pc:sldMk cId="0" sldId="265"/>
        </pc:sldMkLst>
        <pc:spChg chg="mod">
          <ac:chgData name="Natarajan S" userId="S::natarajan.s@phytecembedded.in::59a67d74-5fe0-4788-b5dc-2892eb7f0011" providerId="AD" clId="Web-{1C237983-D100-4F92-AD02-E70158877EE4}" dt="2022-09-03T03:20:59.310" v="46" actId="20577"/>
          <ac:spMkLst>
            <pc:docMk/>
            <pc:sldMk cId="0" sldId="265"/>
            <ac:spMk id="14338" creationId="{EA923AF7-7348-DE93-6735-8FDBC06E9791}"/>
          </ac:spMkLst>
        </pc:spChg>
      </pc:sldChg>
      <pc:sldChg chg="modSp">
        <pc:chgData name="Natarajan S" userId="S::natarajan.s@phytecembedded.in::59a67d74-5fe0-4788-b5dc-2892eb7f0011" providerId="AD" clId="Web-{1C237983-D100-4F92-AD02-E70158877EE4}" dt="2022-09-03T03:21:48.592" v="57" actId="20577"/>
        <pc:sldMkLst>
          <pc:docMk/>
          <pc:sldMk cId="0" sldId="266"/>
        </pc:sldMkLst>
        <pc:spChg chg="mod">
          <ac:chgData name="Natarajan S" userId="S::natarajan.s@phytecembedded.in::59a67d74-5fe0-4788-b5dc-2892eb7f0011" providerId="AD" clId="Web-{1C237983-D100-4F92-AD02-E70158877EE4}" dt="2022-09-03T03:21:48.592" v="57" actId="20577"/>
          <ac:spMkLst>
            <pc:docMk/>
            <pc:sldMk cId="0" sldId="266"/>
            <ac:spMk id="15363" creationId="{0B0BB8DC-F95F-47F7-86BB-58E28CD41DC4}"/>
          </ac:spMkLst>
        </pc:spChg>
      </pc:sldChg>
      <pc:sldChg chg="addSp delSp modSp">
        <pc:chgData name="Natarajan S" userId="S::natarajan.s@phytecembedded.in::59a67d74-5fe0-4788-b5dc-2892eb7f0011" providerId="AD" clId="Web-{1C237983-D100-4F92-AD02-E70158877EE4}" dt="2022-09-03T03:23:28.062" v="73" actId="20577"/>
        <pc:sldMkLst>
          <pc:docMk/>
          <pc:sldMk cId="0" sldId="267"/>
        </pc:sldMkLst>
        <pc:spChg chg="del">
          <ac:chgData name="Natarajan S" userId="S::natarajan.s@phytecembedded.in::59a67d74-5fe0-4788-b5dc-2892eb7f0011" providerId="AD" clId="Web-{1C237983-D100-4F92-AD02-E70158877EE4}" dt="2022-09-03T03:22:24.108" v="61"/>
          <ac:spMkLst>
            <pc:docMk/>
            <pc:sldMk cId="0" sldId="267"/>
            <ac:spMk id="16386" creationId="{6498C289-74EC-A7B7-649C-2D44D43B9350}"/>
          </ac:spMkLst>
        </pc:spChg>
        <pc:spChg chg="mod">
          <ac:chgData name="Natarajan S" userId="S::natarajan.s@phytecembedded.in::59a67d74-5fe0-4788-b5dc-2892eb7f0011" providerId="AD" clId="Web-{1C237983-D100-4F92-AD02-E70158877EE4}" dt="2022-09-03T03:23:28.062" v="73" actId="20577"/>
          <ac:spMkLst>
            <pc:docMk/>
            <pc:sldMk cId="0" sldId="267"/>
            <ac:spMk id="16388" creationId="{E2D4C38D-F3FB-4DFC-49A1-A0378D0E4252}"/>
          </ac:spMkLst>
        </pc:spChg>
        <pc:spChg chg="mod">
          <ac:chgData name="Natarajan S" userId="S::natarajan.s@phytecembedded.in::59a67d74-5fe0-4788-b5dc-2892eb7f0011" providerId="AD" clId="Web-{1C237983-D100-4F92-AD02-E70158877EE4}" dt="2022-09-03T03:22:53.983" v="69" actId="1076"/>
          <ac:spMkLst>
            <pc:docMk/>
            <pc:sldMk cId="0" sldId="267"/>
            <ac:spMk id="16389" creationId="{2C8831B7-E2BC-2A0E-6154-1393B0C90992}"/>
          </ac:spMkLst>
        </pc:spChg>
        <pc:grpChg chg="add mod">
          <ac:chgData name="Natarajan S" userId="S::natarajan.s@phytecembedded.in::59a67d74-5fe0-4788-b5dc-2892eb7f0011" providerId="AD" clId="Web-{1C237983-D100-4F92-AD02-E70158877EE4}" dt="2022-09-03T03:23:18.328" v="72" actId="1076"/>
          <ac:grpSpMkLst>
            <pc:docMk/>
            <pc:sldMk cId="0" sldId="267"/>
            <ac:grpSpMk id="2" creationId="{79F9ECD7-5092-F36F-93A0-3F2D99013DC4}"/>
          </ac:grpSpMkLst>
        </pc:grpChg>
      </pc:sldChg>
    </pc:docChg>
  </pc:docChgLst>
  <pc:docChgLst>
    <pc:chgData name="Natarajan S" userId="S::natarajan.s@phytecembedded.in::59a67d74-5fe0-4788-b5dc-2892eb7f0011" providerId="AD" clId="Web-{D9E8BD81-DA41-4C56-A675-8861AF43E2A6}"/>
    <pc:docChg chg="addSld delSld modSld">
      <pc:chgData name="Natarajan S" userId="S::natarajan.s@phytecembedded.in::59a67d74-5fe0-4788-b5dc-2892eb7f0011" providerId="AD" clId="Web-{D9E8BD81-DA41-4C56-A675-8861AF43E2A6}" dt="2022-09-03T11:28:26.200" v="2"/>
      <pc:docMkLst>
        <pc:docMk/>
      </pc:docMkLst>
      <pc:sldChg chg="modSp">
        <pc:chgData name="Natarajan S" userId="S::natarajan.s@phytecembedded.in::59a67d74-5fe0-4788-b5dc-2892eb7f0011" providerId="AD" clId="Web-{D9E8BD81-DA41-4C56-A675-8861AF43E2A6}" dt="2022-09-03T11:23:20.992" v="0" actId="1076"/>
        <pc:sldMkLst>
          <pc:docMk/>
          <pc:sldMk cId="0" sldId="258"/>
        </pc:sldMkLst>
        <pc:spChg chg="mod">
          <ac:chgData name="Natarajan S" userId="S::natarajan.s@phytecembedded.in::59a67d74-5fe0-4788-b5dc-2892eb7f0011" providerId="AD" clId="Web-{D9E8BD81-DA41-4C56-A675-8861AF43E2A6}" dt="2022-09-03T11:23:20.992" v="0" actId="1076"/>
          <ac:spMkLst>
            <pc:docMk/>
            <pc:sldMk cId="0" sldId="258"/>
            <ac:spMk id="7172" creationId="{5419651D-6478-B2F5-9309-D7DBD62D37CD}"/>
          </ac:spMkLst>
        </pc:spChg>
      </pc:sldChg>
      <pc:sldChg chg="new del">
        <pc:chgData name="Natarajan S" userId="S::natarajan.s@phytecembedded.in::59a67d74-5fe0-4788-b5dc-2892eb7f0011" providerId="AD" clId="Web-{D9E8BD81-DA41-4C56-A675-8861AF43E2A6}" dt="2022-09-03T11:28:26.200" v="2"/>
        <pc:sldMkLst>
          <pc:docMk/>
          <pc:sldMk cId="3683598726" sldId="283"/>
        </pc:sldMkLst>
      </pc:sldChg>
    </pc:docChg>
  </pc:docChgLst>
  <pc:docChgLst>
    <pc:chgData name="Natarajan S" userId="S::natarajan.s@phytecembedded.in::59a67d74-5fe0-4788-b5dc-2892eb7f0011" providerId="AD" clId="Web-{8329EC73-1EE8-457A-BDDD-C70405919C65}"/>
    <pc:docChg chg="addSld delSld modSld">
      <pc:chgData name="Natarajan S" userId="S::natarajan.s@phytecembedded.in::59a67d74-5fe0-4788-b5dc-2892eb7f0011" providerId="AD" clId="Web-{8329EC73-1EE8-457A-BDDD-C70405919C65}" dt="2022-09-04T06:18:17.270" v="1275" actId="20577"/>
      <pc:docMkLst>
        <pc:docMk/>
      </pc:docMkLst>
      <pc:sldChg chg="modSp">
        <pc:chgData name="Natarajan S" userId="S::natarajan.s@phytecembedded.in::59a67d74-5fe0-4788-b5dc-2892eb7f0011" providerId="AD" clId="Web-{8329EC73-1EE8-457A-BDDD-C70405919C65}" dt="2022-09-04T06:18:17.270" v="1275" actId="20577"/>
        <pc:sldMkLst>
          <pc:docMk/>
          <pc:sldMk cId="0" sldId="257"/>
        </pc:sldMkLst>
        <pc:spChg chg="mod">
          <ac:chgData name="Natarajan S" userId="S::natarajan.s@phytecembedded.in::59a67d74-5fe0-4788-b5dc-2892eb7f0011" providerId="AD" clId="Web-{8329EC73-1EE8-457A-BDDD-C70405919C65}" dt="2022-09-04T06:18:17.270" v="1275" actId="20577"/>
          <ac:spMkLst>
            <pc:docMk/>
            <pc:sldMk cId="0" sldId="257"/>
            <ac:spMk id="6147" creationId="{0D1F2B8F-40A2-02C2-A9B0-C597898B6327}"/>
          </ac:spMkLst>
        </pc:spChg>
      </pc:sldChg>
      <pc:sldChg chg="addSp delSp modSp">
        <pc:chgData name="Natarajan S" userId="S::natarajan.s@phytecembedded.in::59a67d74-5fe0-4788-b5dc-2892eb7f0011" providerId="AD" clId="Web-{8329EC73-1EE8-457A-BDDD-C70405919C65}" dt="2022-09-04T05:28:51.956" v="1156" actId="1076"/>
        <pc:sldMkLst>
          <pc:docMk/>
          <pc:sldMk cId="0" sldId="258"/>
        </pc:sldMkLst>
        <pc:spChg chg="add mod">
          <ac:chgData name="Natarajan S" userId="S::natarajan.s@phytecembedded.in::59a67d74-5fe0-4788-b5dc-2892eb7f0011" providerId="AD" clId="Web-{8329EC73-1EE8-457A-BDDD-C70405919C65}" dt="2022-09-04T05:26:46.673" v="1131" actId="20577"/>
          <ac:spMkLst>
            <pc:docMk/>
            <pc:sldMk cId="0" sldId="258"/>
            <ac:spMk id="2" creationId="{A628FBA4-CB8E-17FE-7DFA-A4513F0156FE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5:26:52.392" v="1133" actId="1076"/>
          <ac:spMkLst>
            <pc:docMk/>
            <pc:sldMk cId="0" sldId="258"/>
            <ac:spMk id="3" creationId="{D099C3C8-6226-FBEA-F35A-74459801967C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5:28:46.550" v="1155" actId="1076"/>
          <ac:spMkLst>
            <pc:docMk/>
            <pc:sldMk cId="0" sldId="258"/>
            <ac:spMk id="4" creationId="{41F7A24B-2AE5-FAD8-48A2-661A0398D2FA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5:28:51.956" v="1156" actId="1076"/>
          <ac:spMkLst>
            <pc:docMk/>
            <pc:sldMk cId="0" sldId="258"/>
            <ac:spMk id="5" creationId="{D09D9904-2EAF-D872-215A-D1CFC8AB6525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4:56:17.374" v="695" actId="20577"/>
          <ac:spMkLst>
            <pc:docMk/>
            <pc:sldMk cId="0" sldId="258"/>
            <ac:spMk id="7169" creationId="{4169F638-FEAE-27B4-C532-5CF6459CF5F4}"/>
          </ac:spMkLst>
        </pc:spChg>
        <pc:spChg chg="del mod">
          <ac:chgData name="Natarajan S" userId="S::natarajan.s@phytecembedded.in::59a67d74-5fe0-4788-b5dc-2892eb7f0011" providerId="AD" clId="Web-{8329EC73-1EE8-457A-BDDD-C70405919C65}" dt="2022-09-04T05:16:04.019" v="943"/>
          <ac:spMkLst>
            <pc:docMk/>
            <pc:sldMk cId="0" sldId="258"/>
            <ac:spMk id="7172" creationId="{5419651D-6478-B2F5-9309-D7DBD62D37CD}"/>
          </ac:spMkLst>
        </pc:spChg>
      </pc:sldChg>
      <pc:sldChg chg="modSp del">
        <pc:chgData name="Natarajan S" userId="S::natarajan.s@phytecembedded.in::59a67d74-5fe0-4788-b5dc-2892eb7f0011" providerId="AD" clId="Web-{8329EC73-1EE8-457A-BDDD-C70405919C65}" dt="2022-09-04T05:27:35.299" v="1138"/>
        <pc:sldMkLst>
          <pc:docMk/>
          <pc:sldMk cId="0" sldId="259"/>
        </pc:sldMkLst>
        <pc:spChg chg="mod">
          <ac:chgData name="Natarajan S" userId="S::natarajan.s@phytecembedded.in::59a67d74-5fe0-4788-b5dc-2892eb7f0011" providerId="AD" clId="Web-{8329EC73-1EE8-457A-BDDD-C70405919C65}" dt="2022-09-04T05:00:11.845" v="734" actId="20577"/>
          <ac:spMkLst>
            <pc:docMk/>
            <pc:sldMk cId="0" sldId="259"/>
            <ac:spMk id="8195" creationId="{CE087D97-29C3-EF08-9D96-96A1C4EDA884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5:25:31.719" v="1116" actId="14100"/>
          <ac:spMkLst>
            <pc:docMk/>
            <pc:sldMk cId="0" sldId="259"/>
            <ac:spMk id="8196" creationId="{5ABF12AE-9736-0246-8473-42856831BD27}"/>
          </ac:spMkLst>
        </pc:spChg>
      </pc:sldChg>
      <pc:sldChg chg="modSp del">
        <pc:chgData name="Natarajan S" userId="S::natarajan.s@phytecembedded.in::59a67d74-5fe0-4788-b5dc-2892eb7f0011" providerId="AD" clId="Web-{8329EC73-1EE8-457A-BDDD-C70405919C65}" dt="2022-09-04T05:27:14.095" v="1137"/>
        <pc:sldMkLst>
          <pc:docMk/>
          <pc:sldMk cId="0" sldId="260"/>
        </pc:sldMkLst>
        <pc:spChg chg="mod">
          <ac:chgData name="Natarajan S" userId="S::natarajan.s@phytecembedded.in::59a67d74-5fe0-4788-b5dc-2892eb7f0011" providerId="AD" clId="Web-{8329EC73-1EE8-457A-BDDD-C70405919C65}" dt="2022-09-04T04:59:00.360" v="732" actId="14100"/>
          <ac:spMkLst>
            <pc:docMk/>
            <pc:sldMk cId="0" sldId="260"/>
            <ac:spMk id="9220" creationId="{8BFD64E8-7D27-0724-2D8C-A1E0A4AFFD2E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5:26:07.704" v="1121" actId="20577"/>
          <ac:spMkLst>
            <pc:docMk/>
            <pc:sldMk cId="0" sldId="260"/>
            <ac:spMk id="9221" creationId="{C7078C3A-F324-A0E4-CD37-CF765B20DC44}"/>
          </ac:spMkLst>
        </pc:spChg>
      </pc:sldChg>
      <pc:sldChg chg="del">
        <pc:chgData name="Natarajan S" userId="S::natarajan.s@phytecembedded.in::59a67d74-5fe0-4788-b5dc-2892eb7f0011" providerId="AD" clId="Web-{8329EC73-1EE8-457A-BDDD-C70405919C65}" dt="2022-09-04T05:29:16.363" v="1157"/>
        <pc:sldMkLst>
          <pc:docMk/>
          <pc:sldMk cId="0" sldId="261"/>
        </pc:sldMkLst>
      </pc:sldChg>
      <pc:sldChg chg="modSp del">
        <pc:chgData name="Natarajan S" userId="S::natarajan.s@phytecembedded.in::59a67d74-5fe0-4788-b5dc-2892eb7f0011" providerId="AD" clId="Web-{8329EC73-1EE8-457A-BDDD-C70405919C65}" dt="2022-09-04T05:29:17.503" v="1158"/>
        <pc:sldMkLst>
          <pc:docMk/>
          <pc:sldMk cId="0" sldId="262"/>
        </pc:sldMkLst>
        <pc:spChg chg="mod">
          <ac:chgData name="Natarajan S" userId="S::natarajan.s@phytecembedded.in::59a67d74-5fe0-4788-b5dc-2892eb7f0011" providerId="AD" clId="Web-{8329EC73-1EE8-457A-BDDD-C70405919C65}" dt="2022-09-04T05:28:04.627" v="1141" actId="20577"/>
          <ac:spMkLst>
            <pc:docMk/>
            <pc:sldMk cId="0" sldId="262"/>
            <ac:spMk id="11267" creationId="{D1B9A80C-A59A-F6AF-2CCB-5C263EC62E37}"/>
          </ac:spMkLst>
        </pc:spChg>
      </pc:sldChg>
      <pc:sldChg chg="del">
        <pc:chgData name="Natarajan S" userId="S::natarajan.s@phytecembedded.in::59a67d74-5fe0-4788-b5dc-2892eb7f0011" providerId="AD" clId="Web-{8329EC73-1EE8-457A-BDDD-C70405919C65}" dt="2022-09-04T05:30:06.160" v="1159"/>
        <pc:sldMkLst>
          <pc:docMk/>
          <pc:sldMk cId="0" sldId="263"/>
        </pc:sldMkLst>
      </pc:sldChg>
      <pc:sldChg chg="modSp">
        <pc:chgData name="Natarajan S" userId="S::natarajan.s@phytecembedded.in::59a67d74-5fe0-4788-b5dc-2892eb7f0011" providerId="AD" clId="Web-{8329EC73-1EE8-457A-BDDD-C70405919C65}" dt="2022-09-04T06:13:30.782" v="1224" actId="14100"/>
        <pc:sldMkLst>
          <pc:docMk/>
          <pc:sldMk cId="0" sldId="265"/>
        </pc:sldMkLst>
        <pc:spChg chg="mod">
          <ac:chgData name="Natarajan S" userId="S::natarajan.s@phytecembedded.in::59a67d74-5fe0-4788-b5dc-2892eb7f0011" providerId="AD" clId="Web-{8329EC73-1EE8-457A-BDDD-C70405919C65}" dt="2022-09-04T06:13:30.782" v="1224" actId="14100"/>
          <ac:spMkLst>
            <pc:docMk/>
            <pc:sldMk cId="0" sldId="265"/>
            <ac:spMk id="14339" creationId="{32F942A4-95C7-FA5D-DB52-DB1185091CE5}"/>
          </ac:spMkLst>
        </pc:spChg>
      </pc:sldChg>
      <pc:sldChg chg="delSp modSp">
        <pc:chgData name="Natarajan S" userId="S::natarajan.s@phytecembedded.in::59a67d74-5fe0-4788-b5dc-2892eb7f0011" providerId="AD" clId="Web-{8329EC73-1EE8-457A-BDDD-C70405919C65}" dt="2022-09-04T06:15:48.846" v="1240" actId="20577"/>
        <pc:sldMkLst>
          <pc:docMk/>
          <pc:sldMk cId="0" sldId="266"/>
        </pc:sldMkLst>
        <pc:spChg chg="mod">
          <ac:chgData name="Natarajan S" userId="S::natarajan.s@phytecembedded.in::59a67d74-5fe0-4788-b5dc-2892eb7f0011" providerId="AD" clId="Web-{8329EC73-1EE8-457A-BDDD-C70405919C65}" dt="2022-09-04T06:15:48.846" v="1240" actId="20577"/>
          <ac:spMkLst>
            <pc:docMk/>
            <pc:sldMk cId="0" sldId="266"/>
            <ac:spMk id="2" creationId="{C3DF7039-2B6B-3636-1C2B-A2DB2101F223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6:15:43.065" v="1239" actId="20577"/>
          <ac:spMkLst>
            <pc:docMk/>
            <pc:sldMk cId="0" sldId="266"/>
            <ac:spMk id="15361" creationId="{32BEFD8B-3CC9-C843-C55F-4F0B4B8AD3FF}"/>
          </ac:spMkLst>
        </pc:spChg>
        <pc:spChg chg="del">
          <ac:chgData name="Natarajan S" userId="S::natarajan.s@phytecembedded.in::59a67d74-5fe0-4788-b5dc-2892eb7f0011" providerId="AD" clId="Web-{8329EC73-1EE8-457A-BDDD-C70405919C65}" dt="2022-09-04T06:14:46.845" v="1233"/>
          <ac:spMkLst>
            <pc:docMk/>
            <pc:sldMk cId="0" sldId="266"/>
            <ac:spMk id="15364" creationId="{4E3AA25D-C0D0-15BC-6DF6-1A0D24B56801}"/>
          </ac:spMkLst>
        </pc:spChg>
      </pc:sldChg>
      <pc:sldChg chg="modSp">
        <pc:chgData name="Natarajan S" userId="S::natarajan.s@phytecembedded.in::59a67d74-5fe0-4788-b5dc-2892eb7f0011" providerId="AD" clId="Web-{8329EC73-1EE8-457A-BDDD-C70405919C65}" dt="2022-09-04T06:16:07.550" v="1245" actId="1076"/>
        <pc:sldMkLst>
          <pc:docMk/>
          <pc:sldMk cId="0" sldId="267"/>
        </pc:sldMkLst>
        <pc:spChg chg="mod">
          <ac:chgData name="Natarajan S" userId="S::natarajan.s@phytecembedded.in::59a67d74-5fe0-4788-b5dc-2892eb7f0011" providerId="AD" clId="Web-{8329EC73-1EE8-457A-BDDD-C70405919C65}" dt="2022-09-04T05:33:14.444" v="1216" actId="14100"/>
          <ac:spMkLst>
            <pc:docMk/>
            <pc:sldMk cId="0" sldId="267"/>
            <ac:spMk id="16387" creationId="{3D6EB43E-1950-E81F-D5F0-AA8D53A2F0D4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6:15:57.143" v="1242" actId="1076"/>
          <ac:spMkLst>
            <pc:docMk/>
            <pc:sldMk cId="0" sldId="267"/>
            <ac:spMk id="16388" creationId="{E2D4C38D-F3FB-4DFC-49A1-A0378D0E4252}"/>
          </ac:spMkLst>
        </pc:spChg>
        <pc:spChg chg="mod">
          <ac:chgData name="Natarajan S" userId="S::natarajan.s@phytecembedded.in::59a67d74-5fe0-4788-b5dc-2892eb7f0011" providerId="AD" clId="Web-{8329EC73-1EE8-457A-BDDD-C70405919C65}" dt="2022-09-04T06:16:01.753" v="1244" actId="1076"/>
          <ac:spMkLst>
            <pc:docMk/>
            <pc:sldMk cId="0" sldId="267"/>
            <ac:spMk id="16389" creationId="{2C8831B7-E2BC-2A0E-6154-1393B0C90992}"/>
          </ac:spMkLst>
        </pc:spChg>
        <pc:grpChg chg="mod">
          <ac:chgData name="Natarajan S" userId="S::natarajan.s@phytecembedded.in::59a67d74-5fe0-4788-b5dc-2892eb7f0011" providerId="AD" clId="Web-{8329EC73-1EE8-457A-BDDD-C70405919C65}" dt="2022-09-04T06:16:07.550" v="1245" actId="1076"/>
          <ac:grpSpMkLst>
            <pc:docMk/>
            <pc:sldMk cId="0" sldId="267"/>
            <ac:grpSpMk id="2" creationId="{79F9ECD7-5092-F36F-93A0-3F2D99013DC4}"/>
          </ac:grpSpMkLst>
        </pc:grpChg>
      </pc:sldChg>
      <pc:sldChg chg="addSp modSp new">
        <pc:chgData name="Natarajan S" userId="S::natarajan.s@phytecembedded.in::59a67d74-5fe0-4788-b5dc-2892eb7f0011" providerId="AD" clId="Web-{8329EC73-1EE8-457A-BDDD-C70405919C65}" dt="2022-09-04T05:31:14.911" v="1179"/>
        <pc:sldMkLst>
          <pc:docMk/>
          <pc:sldMk cId="157687610" sldId="283"/>
        </pc:sldMkLst>
        <pc:spChg chg="add mod">
          <ac:chgData name="Natarajan S" userId="S::natarajan.s@phytecembedded.in::59a67d74-5fe0-4788-b5dc-2892eb7f0011" providerId="AD" clId="Web-{8329EC73-1EE8-457A-BDDD-C70405919C65}" dt="2022-09-04T05:31:14.911" v="1179"/>
          <ac:spMkLst>
            <pc:docMk/>
            <pc:sldMk cId="157687610" sldId="283"/>
            <ac:spMk id="3" creationId="{68252E49-8AAE-AC73-38DE-53DC2E701FE6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4:27:20.990" v="104" actId="1076"/>
          <ac:spMkLst>
            <pc:docMk/>
            <pc:sldMk cId="157687610" sldId="283"/>
            <ac:spMk id="5" creationId="{8D4447B3-EB65-8F8C-0BAC-4D369422E231}"/>
          </ac:spMkLst>
        </pc:spChg>
        <pc:picChg chg="add mod">
          <ac:chgData name="Natarajan S" userId="S::natarajan.s@phytecembedded.in::59a67d74-5fe0-4788-b5dc-2892eb7f0011" providerId="AD" clId="Web-{8329EC73-1EE8-457A-BDDD-C70405919C65}" dt="2022-09-04T04:25:31.863" v="57" actId="1076"/>
          <ac:picMkLst>
            <pc:docMk/>
            <pc:sldMk cId="157687610" sldId="283"/>
            <ac:picMk id="4" creationId="{E2F965C0-4B0E-4699-A6E9-36607CA05C84}"/>
          </ac:picMkLst>
        </pc:picChg>
      </pc:sldChg>
      <pc:sldChg chg="addSp delSp modSp new">
        <pc:chgData name="Natarajan S" userId="S::natarajan.s@phytecembedded.in::59a67d74-5fe0-4788-b5dc-2892eb7f0011" providerId="AD" clId="Web-{8329EC73-1EE8-457A-BDDD-C70405919C65}" dt="2022-09-04T04:39:22.125" v="312" actId="1076"/>
        <pc:sldMkLst>
          <pc:docMk/>
          <pc:sldMk cId="79752834" sldId="284"/>
        </pc:sldMkLst>
        <pc:spChg chg="add mod">
          <ac:chgData name="Natarajan S" userId="S::natarajan.s@phytecembedded.in::59a67d74-5fe0-4788-b5dc-2892eb7f0011" providerId="AD" clId="Web-{8329EC73-1EE8-457A-BDDD-C70405919C65}" dt="2022-09-04T04:39:22.125" v="312" actId="1076"/>
          <ac:spMkLst>
            <pc:docMk/>
            <pc:sldMk cId="79752834" sldId="284"/>
            <ac:spMk id="2" creationId="{5E318648-3FB7-D728-DAFF-05719A8671E5}"/>
          </ac:spMkLst>
        </pc:spChg>
        <pc:spChg chg="add del mod">
          <ac:chgData name="Natarajan S" userId="S::natarajan.s@phytecembedded.in::59a67d74-5fe0-4788-b5dc-2892eb7f0011" providerId="AD" clId="Web-{8329EC73-1EE8-457A-BDDD-C70405919C65}" dt="2022-09-04T04:36:53.435" v="284"/>
          <ac:spMkLst>
            <pc:docMk/>
            <pc:sldMk cId="79752834" sldId="284"/>
            <ac:spMk id="3" creationId="{D7317811-FD22-13EE-3189-AB073EA557BC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4:36:39.857" v="277" actId="20577"/>
          <ac:spMkLst>
            <pc:docMk/>
            <pc:sldMk cId="79752834" sldId="284"/>
            <ac:spMk id="5" creationId="{E58D98D1-B2DD-C638-33DD-041E9D2CC78D}"/>
          </ac:spMkLst>
        </pc:spChg>
      </pc:sldChg>
      <pc:sldChg chg="addSp modSp new">
        <pc:chgData name="Natarajan S" userId="S::natarajan.s@phytecembedded.in::59a67d74-5fe0-4788-b5dc-2892eb7f0011" providerId="AD" clId="Web-{8329EC73-1EE8-457A-BDDD-C70405919C65}" dt="2022-09-04T04:53:01.918" v="646" actId="1076"/>
        <pc:sldMkLst>
          <pc:docMk/>
          <pc:sldMk cId="3531224172" sldId="285"/>
        </pc:sldMkLst>
        <pc:spChg chg="add mod">
          <ac:chgData name="Natarajan S" userId="S::natarajan.s@phytecembedded.in::59a67d74-5fe0-4788-b5dc-2892eb7f0011" providerId="AD" clId="Web-{8329EC73-1EE8-457A-BDDD-C70405919C65}" dt="2022-09-04T04:50:14.290" v="582" actId="1076"/>
          <ac:spMkLst>
            <pc:docMk/>
            <pc:sldMk cId="3531224172" sldId="285"/>
            <ac:spMk id="3" creationId="{413C1918-5923-1A12-12D6-64F5A688EFCA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4:46:11.334" v="495" actId="20577"/>
          <ac:spMkLst>
            <pc:docMk/>
            <pc:sldMk cId="3531224172" sldId="285"/>
            <ac:spMk id="5" creationId="{465D21A8-A002-117E-D332-A8561404AAFC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4:53:01.918" v="646" actId="1076"/>
          <ac:spMkLst>
            <pc:docMk/>
            <pc:sldMk cId="3531224172" sldId="285"/>
            <ac:spMk id="6" creationId="{2C232ECB-4B24-68FC-9FB3-39A66C8D1C55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4:52:43.136" v="643" actId="1076"/>
          <ac:spMkLst>
            <pc:docMk/>
            <pc:sldMk cId="3531224172" sldId="285"/>
            <ac:spMk id="8" creationId="{8CEEE3F2-F82E-8C6C-5E73-CF0B50D16E00}"/>
          </ac:spMkLst>
        </pc:spChg>
      </pc:sldChg>
      <pc:sldChg chg="addSp delSp modSp new">
        <pc:chgData name="Natarajan S" userId="S::natarajan.s@phytecembedded.in::59a67d74-5fe0-4788-b5dc-2892eb7f0011" providerId="AD" clId="Web-{8329EC73-1EE8-457A-BDDD-C70405919C65}" dt="2022-09-04T05:13:58.314" v="928" actId="20577"/>
        <pc:sldMkLst>
          <pc:docMk/>
          <pc:sldMk cId="1893416735" sldId="286"/>
        </pc:sldMkLst>
        <pc:spChg chg="add mod">
          <ac:chgData name="Natarajan S" userId="S::natarajan.s@phytecembedded.in::59a67d74-5fe0-4788-b5dc-2892eb7f0011" providerId="AD" clId="Web-{8329EC73-1EE8-457A-BDDD-C70405919C65}" dt="2022-09-04T04:55:08.544" v="672" actId="20577"/>
          <ac:spMkLst>
            <pc:docMk/>
            <pc:sldMk cId="1893416735" sldId="286"/>
            <ac:spMk id="3" creationId="{68CB25A9-ADBA-E593-185A-B0E2400D6D26}"/>
          </ac:spMkLst>
        </pc:spChg>
        <pc:spChg chg="add del mod">
          <ac:chgData name="Natarajan S" userId="S::natarajan.s@phytecembedded.in::59a67d74-5fe0-4788-b5dc-2892eb7f0011" providerId="AD" clId="Web-{8329EC73-1EE8-457A-BDDD-C70405919C65}" dt="2022-09-04T05:08:23.181" v="821"/>
          <ac:spMkLst>
            <pc:docMk/>
            <pc:sldMk cId="1893416735" sldId="286"/>
            <ac:spMk id="4" creationId="{5F47826C-3970-A67E-F9FE-D28938828751}"/>
          </ac:spMkLst>
        </pc:spChg>
        <pc:spChg chg="add mod">
          <ac:chgData name="Natarajan S" userId="S::natarajan.s@phytecembedded.in::59a67d74-5fe0-4788-b5dc-2892eb7f0011" providerId="AD" clId="Web-{8329EC73-1EE8-457A-BDDD-C70405919C65}" dt="2022-09-04T05:13:58.314" v="928" actId="20577"/>
          <ac:spMkLst>
            <pc:docMk/>
            <pc:sldMk cId="1893416735" sldId="286"/>
            <ac:spMk id="5" creationId="{61A90DC4-7465-6354-9D1F-676F603712DE}"/>
          </ac:spMkLst>
        </pc:spChg>
      </pc:sldChg>
    </pc:docChg>
  </pc:docChgLst>
  <pc:docChgLst>
    <pc:chgData name="Natarajan S" userId="S::natarajan.s@phytecembedded.in::59a67d74-5fe0-4788-b5dc-2892eb7f0011" providerId="AD" clId="Web-{F83802E5-15A5-44BB-ACD3-C71AA8706D3E}"/>
    <pc:docChg chg="modSld">
      <pc:chgData name="Natarajan S" userId="S::natarajan.s@phytecembedded.in::59a67d74-5fe0-4788-b5dc-2892eb7f0011" providerId="AD" clId="Web-{F83802E5-15A5-44BB-ACD3-C71AA8706D3E}" dt="2022-09-04T06:27:31.445" v="7" actId="1076"/>
      <pc:docMkLst>
        <pc:docMk/>
      </pc:docMkLst>
      <pc:sldChg chg="modSp">
        <pc:chgData name="Natarajan S" userId="S::natarajan.s@phytecembedded.in::59a67d74-5fe0-4788-b5dc-2892eb7f0011" providerId="AD" clId="Web-{F83802E5-15A5-44BB-ACD3-C71AA8706D3E}" dt="2022-09-04T06:23:12.458" v="1" actId="20577"/>
        <pc:sldMkLst>
          <pc:docMk/>
          <pc:sldMk cId="0" sldId="257"/>
        </pc:sldMkLst>
        <pc:spChg chg="mod">
          <ac:chgData name="Natarajan S" userId="S::natarajan.s@phytecembedded.in::59a67d74-5fe0-4788-b5dc-2892eb7f0011" providerId="AD" clId="Web-{F83802E5-15A5-44BB-ACD3-C71AA8706D3E}" dt="2022-09-04T06:23:12.458" v="1" actId="20577"/>
          <ac:spMkLst>
            <pc:docMk/>
            <pc:sldMk cId="0" sldId="257"/>
            <ac:spMk id="6147" creationId="{0D1F2B8F-40A2-02C2-A9B0-C597898B6327}"/>
          </ac:spMkLst>
        </pc:spChg>
      </pc:sldChg>
      <pc:sldChg chg="modSp">
        <pc:chgData name="Natarajan S" userId="S::natarajan.s@phytecembedded.in::59a67d74-5fe0-4788-b5dc-2892eb7f0011" providerId="AD" clId="Web-{F83802E5-15A5-44BB-ACD3-C71AA8706D3E}" dt="2022-09-04T06:27:31.445" v="7" actId="1076"/>
        <pc:sldMkLst>
          <pc:docMk/>
          <pc:sldMk cId="0" sldId="258"/>
        </pc:sldMkLst>
        <pc:spChg chg="mod">
          <ac:chgData name="Natarajan S" userId="S::natarajan.s@phytecembedded.in::59a67d74-5fe0-4788-b5dc-2892eb7f0011" providerId="AD" clId="Web-{F83802E5-15A5-44BB-ACD3-C71AA8706D3E}" dt="2022-09-04T06:27:31.445" v="7" actId="1076"/>
          <ac:spMkLst>
            <pc:docMk/>
            <pc:sldMk cId="0" sldId="258"/>
            <ac:spMk id="4" creationId="{41F7A24B-2AE5-FAD8-48A2-661A0398D2FA}"/>
          </ac:spMkLst>
        </pc:spChg>
      </pc:sldChg>
      <pc:sldChg chg="modSp">
        <pc:chgData name="Natarajan S" userId="S::natarajan.s@phytecembedded.in::59a67d74-5fe0-4788-b5dc-2892eb7f0011" providerId="AD" clId="Web-{F83802E5-15A5-44BB-ACD3-C71AA8706D3E}" dt="2022-09-04T06:23:08.723" v="0" actId="20577"/>
        <pc:sldMkLst>
          <pc:docMk/>
          <pc:sldMk cId="1893416735" sldId="286"/>
        </pc:sldMkLst>
        <pc:spChg chg="mod">
          <ac:chgData name="Natarajan S" userId="S::natarajan.s@phytecembedded.in::59a67d74-5fe0-4788-b5dc-2892eb7f0011" providerId="AD" clId="Web-{F83802E5-15A5-44BB-ACD3-C71AA8706D3E}" dt="2022-09-04T06:23:08.723" v="0" actId="20577"/>
          <ac:spMkLst>
            <pc:docMk/>
            <pc:sldMk cId="1893416735" sldId="286"/>
            <ac:spMk id="3" creationId="{68CB25A9-ADBA-E593-185A-B0E2400D6D26}"/>
          </ac:spMkLst>
        </pc:spChg>
      </pc:sldChg>
    </pc:docChg>
  </pc:docChgLst>
  <pc:docChgLst>
    <pc:chgData name="Natarajan S" userId="S::natarajan.s@phytecembedded.in::59a67d74-5fe0-4788-b5dc-2892eb7f0011" providerId="AD" clId="Web-{8631ED19-70A2-4684-8E32-00302E0C00AD}"/>
    <pc:docChg chg="delSld modSld sldOrd">
      <pc:chgData name="Natarajan S" userId="S::natarajan.s@phytecembedded.in::59a67d74-5fe0-4788-b5dc-2892eb7f0011" providerId="AD" clId="Web-{8631ED19-70A2-4684-8E32-00302E0C00AD}" dt="2022-09-03T13:28:34.509" v="470" actId="14100"/>
      <pc:docMkLst>
        <pc:docMk/>
      </pc:docMkLst>
      <pc:sldChg chg="delSp modSp">
        <pc:chgData name="Natarajan S" userId="S::natarajan.s@phytecembedded.in::59a67d74-5fe0-4788-b5dc-2892eb7f0011" providerId="AD" clId="Web-{8631ED19-70A2-4684-8E32-00302E0C00AD}" dt="2022-09-03T13:03:53.853" v="30" actId="1076"/>
        <pc:sldMkLst>
          <pc:docMk/>
          <pc:sldMk cId="0" sldId="258"/>
        </pc:sldMkLst>
        <pc:spChg chg="mod">
          <ac:chgData name="Natarajan S" userId="S::natarajan.s@phytecembedded.in::59a67d74-5fe0-4788-b5dc-2892eb7f0011" providerId="AD" clId="Web-{8631ED19-70A2-4684-8E32-00302E0C00AD}" dt="2022-09-03T13:03:29.478" v="25"/>
          <ac:spMkLst>
            <pc:docMk/>
            <pc:sldMk cId="0" sldId="258"/>
            <ac:spMk id="7169" creationId="{4169F638-FEAE-27B4-C532-5CF6459CF5F4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02:15.649" v="5"/>
          <ac:spMkLst>
            <pc:docMk/>
            <pc:sldMk cId="0" sldId="258"/>
            <ac:spMk id="7171" creationId="{818CA928-8B91-B124-8AC9-DE34F2F3CAE7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3:53.853" v="30" actId="1076"/>
          <ac:spMkLst>
            <pc:docMk/>
            <pc:sldMk cId="0" sldId="258"/>
            <ac:spMk id="7172" creationId="{5419651D-6478-B2F5-9309-D7DBD62D37CD}"/>
          </ac:spMkLst>
        </pc:spChg>
      </pc:sldChg>
      <pc:sldChg chg="delSp modSp">
        <pc:chgData name="Natarajan S" userId="S::natarajan.s@phytecembedded.in::59a67d74-5fe0-4788-b5dc-2892eb7f0011" providerId="AD" clId="Web-{8631ED19-70A2-4684-8E32-00302E0C00AD}" dt="2022-09-03T13:04:47.635" v="41" actId="1076"/>
        <pc:sldMkLst>
          <pc:docMk/>
          <pc:sldMk cId="0" sldId="259"/>
        </pc:sldMkLst>
        <pc:spChg chg="del">
          <ac:chgData name="Natarajan S" userId="S::natarajan.s@phytecembedded.in::59a67d74-5fe0-4788-b5dc-2892eb7f0011" providerId="AD" clId="Web-{8631ED19-70A2-4684-8E32-00302E0C00AD}" dt="2022-09-03T13:04:41.619" v="40"/>
          <ac:spMkLst>
            <pc:docMk/>
            <pc:sldMk cId="0" sldId="259"/>
            <ac:spMk id="8194" creationId="{03883E18-B622-C5E6-3EF1-B9BDCE737FCD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4:36.947" v="39" actId="14100"/>
          <ac:spMkLst>
            <pc:docMk/>
            <pc:sldMk cId="0" sldId="259"/>
            <ac:spMk id="8195" creationId="{CE087D97-29C3-EF08-9D96-96A1C4EDA884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4:47.635" v="41" actId="1076"/>
          <ac:spMkLst>
            <pc:docMk/>
            <pc:sldMk cId="0" sldId="259"/>
            <ac:spMk id="8196" creationId="{5ABF12AE-9736-0246-8473-42856831BD27}"/>
          </ac:spMkLst>
        </pc:spChg>
      </pc:sldChg>
      <pc:sldChg chg="delSp modSp">
        <pc:chgData name="Natarajan S" userId="S::natarajan.s@phytecembedded.in::59a67d74-5fe0-4788-b5dc-2892eb7f0011" providerId="AD" clId="Web-{8631ED19-70A2-4684-8E32-00302E0C00AD}" dt="2022-09-03T13:05:44.683" v="55" actId="1076"/>
        <pc:sldMkLst>
          <pc:docMk/>
          <pc:sldMk cId="0" sldId="260"/>
        </pc:sldMkLst>
        <pc:spChg chg="del">
          <ac:chgData name="Natarajan S" userId="S::natarajan.s@phytecembedded.in::59a67d74-5fe0-4788-b5dc-2892eb7f0011" providerId="AD" clId="Web-{8631ED19-70A2-4684-8E32-00302E0C00AD}" dt="2022-09-03T13:05:18.807" v="48"/>
          <ac:spMkLst>
            <pc:docMk/>
            <pc:sldMk cId="0" sldId="260"/>
            <ac:spMk id="9218" creationId="{4B32A5B3-A55B-9FA3-6E57-D8A714BC3E80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5:14.198" v="47" actId="14100"/>
          <ac:spMkLst>
            <pc:docMk/>
            <pc:sldMk cId="0" sldId="260"/>
            <ac:spMk id="9219" creationId="{AA3AF40C-CB01-393A-FD21-DB00233F9587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5:07.276" v="45" actId="1076"/>
          <ac:spMkLst>
            <pc:docMk/>
            <pc:sldMk cId="0" sldId="260"/>
            <ac:spMk id="9220" creationId="{8BFD64E8-7D27-0724-2D8C-A1E0A4AFFD2E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5:44.683" v="55" actId="1076"/>
          <ac:spMkLst>
            <pc:docMk/>
            <pc:sldMk cId="0" sldId="260"/>
            <ac:spMk id="9221" creationId="{C7078C3A-F324-A0E4-CD37-CF765B20DC44}"/>
          </ac:spMkLst>
        </pc:spChg>
      </pc:sldChg>
      <pc:sldChg chg="delSp modSp">
        <pc:chgData name="Natarajan S" userId="S::natarajan.s@phytecembedded.in::59a67d74-5fe0-4788-b5dc-2892eb7f0011" providerId="AD" clId="Web-{8631ED19-70A2-4684-8E32-00302E0C00AD}" dt="2022-09-03T13:07:18.262" v="76" actId="1076"/>
        <pc:sldMkLst>
          <pc:docMk/>
          <pc:sldMk cId="0" sldId="261"/>
        </pc:sldMkLst>
        <pc:spChg chg="del">
          <ac:chgData name="Natarajan S" userId="S::natarajan.s@phytecembedded.in::59a67d74-5fe0-4788-b5dc-2892eb7f0011" providerId="AD" clId="Web-{8631ED19-70A2-4684-8E32-00302E0C00AD}" dt="2022-09-03T13:06:20.886" v="60"/>
          <ac:spMkLst>
            <pc:docMk/>
            <pc:sldMk cId="0" sldId="261"/>
            <ac:spMk id="10242" creationId="{C9DAF031-5EAF-A020-84DC-E7C730D9595C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7:15.449" v="75" actId="20577"/>
          <ac:spMkLst>
            <pc:docMk/>
            <pc:sldMk cId="0" sldId="261"/>
            <ac:spMk id="10243" creationId="{C326AAFA-0386-A9C1-04BF-CC47AEE79D98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7:18.262" v="76" actId="1076"/>
          <ac:spMkLst>
            <pc:docMk/>
            <pc:sldMk cId="0" sldId="261"/>
            <ac:spMk id="10244" creationId="{A93D63D9-B030-1153-86E4-508C694507E3}"/>
          </ac:spMkLst>
        </pc:spChg>
      </pc:sldChg>
      <pc:sldChg chg="delSp modSp">
        <pc:chgData name="Natarajan S" userId="S::natarajan.s@phytecembedded.in::59a67d74-5fe0-4788-b5dc-2892eb7f0011" providerId="AD" clId="Web-{8631ED19-70A2-4684-8E32-00302E0C00AD}" dt="2022-09-03T13:08:14.356" v="90" actId="1076"/>
        <pc:sldMkLst>
          <pc:docMk/>
          <pc:sldMk cId="0" sldId="262"/>
        </pc:sldMkLst>
        <pc:spChg chg="mod">
          <ac:chgData name="Natarajan S" userId="S::natarajan.s@phytecembedded.in::59a67d74-5fe0-4788-b5dc-2892eb7f0011" providerId="AD" clId="Web-{8631ED19-70A2-4684-8E32-00302E0C00AD}" dt="2022-09-03T13:07:39.809" v="78" actId="20577"/>
          <ac:spMkLst>
            <pc:docMk/>
            <pc:sldMk cId="0" sldId="262"/>
            <ac:spMk id="11265" creationId="{A00A592A-6529-A1A6-C993-5C7A174510B5}"/>
          </ac:spMkLst>
        </pc:spChg>
        <pc:spChg chg="del">
          <ac:chgData name="Natarajan S" userId="S::natarajan.s@phytecembedded.in::59a67d74-5fe0-4788-b5dc-2892eb7f0011" providerId="AD" clId="Web-{8631ED19-70A2-4684-8E32-00302E0C00AD}" dt="2022-09-03T13:07:42.387" v="80"/>
          <ac:spMkLst>
            <pc:docMk/>
            <pc:sldMk cId="0" sldId="262"/>
            <ac:spMk id="11266" creationId="{8013F663-48B3-7A5C-B9A8-E83C7641B187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8:14.356" v="90" actId="1076"/>
          <ac:spMkLst>
            <pc:docMk/>
            <pc:sldMk cId="0" sldId="262"/>
            <ac:spMk id="11267" creationId="{D1B9A80C-A59A-F6AF-2CCB-5C263EC62E37}"/>
          </ac:spMkLst>
        </pc:spChg>
      </pc:sldChg>
      <pc:sldChg chg="modSp">
        <pc:chgData name="Natarajan S" userId="S::natarajan.s@phytecembedded.in::59a67d74-5fe0-4788-b5dc-2892eb7f0011" providerId="AD" clId="Web-{8631ED19-70A2-4684-8E32-00302E0C00AD}" dt="2022-09-03T13:09:23.107" v="104" actId="1076"/>
        <pc:sldMkLst>
          <pc:docMk/>
          <pc:sldMk cId="0" sldId="263"/>
        </pc:sldMkLst>
        <pc:spChg chg="mod">
          <ac:chgData name="Natarajan S" userId="S::natarajan.s@phytecembedded.in::59a67d74-5fe0-4788-b5dc-2892eb7f0011" providerId="AD" clId="Web-{8631ED19-70A2-4684-8E32-00302E0C00AD}" dt="2022-09-03T13:09:19.591" v="103" actId="20577"/>
          <ac:spMkLst>
            <pc:docMk/>
            <pc:sldMk cId="0" sldId="263"/>
            <ac:spMk id="12289" creationId="{26B09F5E-2FD9-C857-0CA3-34FFF39EE9A8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09:23.107" v="104" actId="1076"/>
          <ac:spMkLst>
            <pc:docMk/>
            <pc:sldMk cId="0" sldId="263"/>
            <ac:spMk id="12291" creationId="{46944425-CCC5-5CCB-CDB6-9EC004B6A915}"/>
          </ac:spMkLst>
        </pc:spChg>
      </pc:sldChg>
      <pc:sldChg chg="modSp">
        <pc:chgData name="Natarajan S" userId="S::natarajan.s@phytecembedded.in::59a67d74-5fe0-4788-b5dc-2892eb7f0011" providerId="AD" clId="Web-{8631ED19-70A2-4684-8E32-00302E0C00AD}" dt="2022-09-03T13:10:58.795" v="123" actId="1076"/>
        <pc:sldMkLst>
          <pc:docMk/>
          <pc:sldMk cId="0" sldId="264"/>
        </pc:sldMkLst>
        <pc:spChg chg="mod">
          <ac:chgData name="Natarajan S" userId="S::natarajan.s@phytecembedded.in::59a67d74-5fe0-4788-b5dc-2892eb7f0011" providerId="AD" clId="Web-{8631ED19-70A2-4684-8E32-00302E0C00AD}" dt="2022-09-03T13:10:13.248" v="116" actId="14100"/>
          <ac:spMkLst>
            <pc:docMk/>
            <pc:sldMk cId="0" sldId="264"/>
            <ac:spMk id="13315" creationId="{1CEF8064-6EF5-DA0F-6588-C4BB074FCF2A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0:58.795" v="123" actId="1076"/>
          <ac:spMkLst>
            <pc:docMk/>
            <pc:sldMk cId="0" sldId="264"/>
            <ac:spMk id="13316" creationId="{9ADE6791-25D5-38CD-469E-DA29BF08CE1A}"/>
          </ac:spMkLst>
        </pc:spChg>
      </pc:sldChg>
      <pc:sldChg chg="addSp delSp modSp">
        <pc:chgData name="Natarajan S" userId="S::natarajan.s@phytecembedded.in::59a67d74-5fe0-4788-b5dc-2892eb7f0011" providerId="AD" clId="Web-{8631ED19-70A2-4684-8E32-00302E0C00AD}" dt="2022-09-03T13:14:12.688" v="234" actId="1076"/>
        <pc:sldMkLst>
          <pc:docMk/>
          <pc:sldMk cId="0" sldId="265"/>
        </pc:sldMkLst>
        <pc:spChg chg="add mod">
          <ac:chgData name="Natarajan S" userId="S::natarajan.s@phytecembedded.in::59a67d74-5fe0-4788-b5dc-2892eb7f0011" providerId="AD" clId="Web-{8631ED19-70A2-4684-8E32-00302E0C00AD}" dt="2022-09-03T13:14:11.641" v="233" actId="20577"/>
          <ac:spMkLst>
            <pc:docMk/>
            <pc:sldMk cId="0" sldId="265"/>
            <ac:spMk id="2" creationId="{CB646DD4-2078-74FC-7E3B-33FBCA563C5E}"/>
          </ac:spMkLst>
        </pc:spChg>
        <pc:spChg chg="del">
          <ac:chgData name="Natarajan S" userId="S::natarajan.s@phytecembedded.in::59a67d74-5fe0-4788-b5dc-2892eb7f0011" providerId="AD" clId="Web-{8631ED19-70A2-4684-8E32-00302E0C00AD}" dt="2022-09-03T13:12:06.218" v="144"/>
          <ac:spMkLst>
            <pc:docMk/>
            <pc:sldMk cId="0" sldId="265"/>
            <ac:spMk id="14337" creationId="{E8E2CF60-BC0E-F642-02FE-94AE56CDDEBC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4:12.688" v="234" actId="1076"/>
          <ac:spMkLst>
            <pc:docMk/>
            <pc:sldMk cId="0" sldId="265"/>
            <ac:spMk id="14338" creationId="{EA923AF7-7348-DE93-6735-8FDBC06E9791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1:51.655" v="141" actId="20577"/>
          <ac:spMkLst>
            <pc:docMk/>
            <pc:sldMk cId="0" sldId="265"/>
            <ac:spMk id="14339" creationId="{32F942A4-95C7-FA5D-DB52-DB1185091CE5}"/>
          </ac:spMkLst>
        </pc:spChg>
      </pc:sldChg>
      <pc:sldChg chg="addSp delSp modSp">
        <pc:chgData name="Natarajan S" userId="S::natarajan.s@phytecembedded.in::59a67d74-5fe0-4788-b5dc-2892eb7f0011" providerId="AD" clId="Web-{8631ED19-70A2-4684-8E32-00302E0C00AD}" dt="2022-09-03T13:15:09.516" v="259" actId="1076"/>
        <pc:sldMkLst>
          <pc:docMk/>
          <pc:sldMk cId="0" sldId="266"/>
        </pc:sldMkLst>
        <pc:spChg chg="add mod">
          <ac:chgData name="Natarajan S" userId="S::natarajan.s@phytecembedded.in::59a67d74-5fe0-4788-b5dc-2892eb7f0011" providerId="AD" clId="Web-{8631ED19-70A2-4684-8E32-00302E0C00AD}" dt="2022-09-03T13:15:09.516" v="259" actId="1076"/>
          <ac:spMkLst>
            <pc:docMk/>
            <pc:sldMk cId="0" sldId="266"/>
            <ac:spMk id="2" creationId="{C3DF7039-2B6B-3636-1C2B-A2DB2101F223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11:59.858" v="143"/>
          <ac:spMkLst>
            <pc:docMk/>
            <pc:sldMk cId="0" sldId="266"/>
            <ac:spMk id="15363" creationId="{0B0BB8DC-F95F-47F7-86BB-58E28CD41DC4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4:35.157" v="241" actId="14100"/>
          <ac:spMkLst>
            <pc:docMk/>
            <pc:sldMk cId="0" sldId="266"/>
            <ac:spMk id="15364" creationId="{4E3AA25D-C0D0-15BC-6DF6-1A0D24B56801}"/>
          </ac:spMkLst>
        </pc:spChg>
      </pc:sldChg>
      <pc:sldChg chg="modSp ord">
        <pc:chgData name="Natarajan S" userId="S::natarajan.s@phytecembedded.in::59a67d74-5fe0-4788-b5dc-2892eb7f0011" providerId="AD" clId="Web-{8631ED19-70A2-4684-8E32-00302E0C00AD}" dt="2022-09-03T13:16:25.470" v="276" actId="14100"/>
        <pc:sldMkLst>
          <pc:docMk/>
          <pc:sldMk cId="0" sldId="267"/>
        </pc:sldMkLst>
        <pc:spChg chg="mod">
          <ac:chgData name="Natarajan S" userId="S::natarajan.s@phytecembedded.in::59a67d74-5fe0-4788-b5dc-2892eb7f0011" providerId="AD" clId="Web-{8631ED19-70A2-4684-8E32-00302E0C00AD}" dt="2022-09-03T13:16:25.470" v="276" actId="14100"/>
          <ac:spMkLst>
            <pc:docMk/>
            <pc:sldMk cId="0" sldId="267"/>
            <ac:spMk id="16387" creationId="{3D6EB43E-1950-E81F-D5F0-AA8D53A2F0D4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5:53.970" v="268" actId="14100"/>
          <ac:spMkLst>
            <pc:docMk/>
            <pc:sldMk cId="0" sldId="267"/>
            <ac:spMk id="16388" creationId="{E2D4C38D-F3FB-4DFC-49A1-A0378D0E4252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6:07.470" v="272" actId="1076"/>
          <ac:spMkLst>
            <pc:docMk/>
            <pc:sldMk cId="0" sldId="267"/>
            <ac:spMk id="16389" creationId="{2C8831B7-E2BC-2A0E-6154-1393B0C90992}"/>
          </ac:spMkLst>
        </pc:spChg>
        <pc:grpChg chg="mod">
          <ac:chgData name="Natarajan S" userId="S::natarajan.s@phytecembedded.in::59a67d74-5fe0-4788-b5dc-2892eb7f0011" providerId="AD" clId="Web-{8631ED19-70A2-4684-8E32-00302E0C00AD}" dt="2022-09-03T13:16:11.314" v="273" actId="1076"/>
          <ac:grpSpMkLst>
            <pc:docMk/>
            <pc:sldMk cId="0" sldId="267"/>
            <ac:grpSpMk id="2" creationId="{79F9ECD7-5092-F36F-93A0-3F2D99013DC4}"/>
          </ac:grpSpMkLst>
        </pc:grpChg>
      </pc:sldChg>
      <pc:sldChg chg="modSp">
        <pc:chgData name="Natarajan S" userId="S::natarajan.s@phytecembedded.in::59a67d74-5fe0-4788-b5dc-2892eb7f0011" providerId="AD" clId="Web-{8631ED19-70A2-4684-8E32-00302E0C00AD}" dt="2022-09-03T13:16:47.049" v="278" actId="20577"/>
        <pc:sldMkLst>
          <pc:docMk/>
          <pc:sldMk cId="0" sldId="270"/>
        </pc:sldMkLst>
        <pc:spChg chg="mod">
          <ac:chgData name="Natarajan S" userId="S::natarajan.s@phytecembedded.in::59a67d74-5fe0-4788-b5dc-2892eb7f0011" providerId="AD" clId="Web-{8631ED19-70A2-4684-8E32-00302E0C00AD}" dt="2022-09-03T13:16:47.049" v="278" actId="20577"/>
          <ac:spMkLst>
            <pc:docMk/>
            <pc:sldMk cId="0" sldId="270"/>
            <ac:spMk id="19457" creationId="{66629C21-A5D1-0710-B043-FCB11417C8CA}"/>
          </ac:spMkLst>
        </pc:spChg>
      </pc:sldChg>
      <pc:sldChg chg="modSp">
        <pc:chgData name="Natarajan S" userId="S::natarajan.s@phytecembedded.in::59a67d74-5fe0-4788-b5dc-2892eb7f0011" providerId="AD" clId="Web-{8631ED19-70A2-4684-8E32-00302E0C00AD}" dt="2022-09-03T13:17:42.502" v="288" actId="1076"/>
        <pc:sldMkLst>
          <pc:docMk/>
          <pc:sldMk cId="0" sldId="271"/>
        </pc:sldMkLst>
        <pc:spChg chg="mod">
          <ac:chgData name="Natarajan S" userId="S::natarajan.s@phytecembedded.in::59a67d74-5fe0-4788-b5dc-2892eb7f0011" providerId="AD" clId="Web-{8631ED19-70A2-4684-8E32-00302E0C00AD}" dt="2022-09-03T13:16:57.533" v="279"/>
          <ac:spMkLst>
            <pc:docMk/>
            <pc:sldMk cId="0" sldId="271"/>
            <ac:spMk id="20484" creationId="{5443B1AE-621F-B694-1637-27F45A2CDC6B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17:42.502" v="288" actId="1076"/>
          <ac:spMkLst>
            <pc:docMk/>
            <pc:sldMk cId="0" sldId="271"/>
            <ac:spMk id="20485" creationId="{8C1723CB-5A4F-2A87-1B24-A0B82AFB59A5}"/>
          </ac:spMkLst>
        </pc:spChg>
      </pc:sldChg>
      <pc:sldChg chg="addSp delSp modSp">
        <pc:chgData name="Natarajan S" userId="S::natarajan.s@phytecembedded.in::59a67d74-5fe0-4788-b5dc-2892eb7f0011" providerId="AD" clId="Web-{8631ED19-70A2-4684-8E32-00302E0C00AD}" dt="2022-09-03T13:23:37.975" v="404" actId="1076"/>
        <pc:sldMkLst>
          <pc:docMk/>
          <pc:sldMk cId="0" sldId="272"/>
        </pc:sldMkLst>
        <pc:spChg chg="add del mod">
          <ac:chgData name="Natarajan S" userId="S::natarajan.s@phytecembedded.in::59a67d74-5fe0-4788-b5dc-2892eb7f0011" providerId="AD" clId="Web-{8631ED19-70A2-4684-8E32-00302E0C00AD}" dt="2022-09-03T13:21:40.770" v="370"/>
          <ac:spMkLst>
            <pc:docMk/>
            <pc:sldMk cId="0" sldId="272"/>
            <ac:spMk id="2" creationId="{E53B487A-E3A7-255A-0CA6-7F13D2AF72E4}"/>
          </ac:spMkLst>
        </pc:spChg>
        <pc:spChg chg="add mod">
          <ac:chgData name="Natarajan S" userId="S::natarajan.s@phytecembedded.in::59a67d74-5fe0-4788-b5dc-2892eb7f0011" providerId="AD" clId="Web-{8631ED19-70A2-4684-8E32-00302E0C00AD}" dt="2022-09-03T13:23:29.865" v="402" actId="1076"/>
          <ac:spMkLst>
            <pc:docMk/>
            <pc:sldMk cId="0" sldId="272"/>
            <ac:spMk id="3" creationId="{83D8F4F0-1BAF-6532-C734-91B3D79D4B31}"/>
          </ac:spMkLst>
        </pc:spChg>
        <pc:spChg chg="add mod">
          <ac:chgData name="Natarajan S" userId="S::natarajan.s@phytecembedded.in::59a67d74-5fe0-4788-b5dc-2892eb7f0011" providerId="AD" clId="Web-{8631ED19-70A2-4684-8E32-00302E0C00AD}" dt="2022-09-03T13:23:32.943" v="403" actId="1076"/>
          <ac:spMkLst>
            <pc:docMk/>
            <pc:sldMk cId="0" sldId="272"/>
            <ac:spMk id="4" creationId="{A2395471-3A8D-3252-C9DC-FD7BF0E5765E}"/>
          </ac:spMkLst>
        </pc:spChg>
        <pc:spChg chg="add mod">
          <ac:chgData name="Natarajan S" userId="S::natarajan.s@phytecembedded.in::59a67d74-5fe0-4788-b5dc-2892eb7f0011" providerId="AD" clId="Web-{8631ED19-70A2-4684-8E32-00302E0C00AD}" dt="2022-09-03T13:23:37.975" v="404" actId="1076"/>
          <ac:spMkLst>
            <pc:docMk/>
            <pc:sldMk cId="0" sldId="272"/>
            <ac:spMk id="5" creationId="{F2612D25-A6B6-E13C-2BA3-68CDD2065EFB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23:04.693" v="395" actId="20577"/>
          <ac:spMkLst>
            <pc:docMk/>
            <pc:sldMk cId="0" sldId="272"/>
            <ac:spMk id="21505" creationId="{CB77F6BA-90EC-1D55-F08A-B2134C9B6CD5}"/>
          </ac:spMkLst>
        </pc:spChg>
        <pc:spChg chg="del">
          <ac:chgData name="Natarajan S" userId="S::natarajan.s@phytecembedded.in::59a67d74-5fe0-4788-b5dc-2892eb7f0011" providerId="AD" clId="Web-{8631ED19-70A2-4684-8E32-00302E0C00AD}" dt="2022-09-03T13:17:57.393" v="293"/>
          <ac:spMkLst>
            <pc:docMk/>
            <pc:sldMk cId="0" sldId="272"/>
            <ac:spMk id="21506" creationId="{37070680-F361-D02A-A800-3C21CFEDD560}"/>
          </ac:spMkLst>
        </pc:spChg>
        <pc:spChg chg="del">
          <ac:chgData name="Natarajan S" userId="S::natarajan.s@phytecembedded.in::59a67d74-5fe0-4788-b5dc-2892eb7f0011" providerId="AD" clId="Web-{8631ED19-70A2-4684-8E32-00302E0C00AD}" dt="2022-09-03T13:19:02.394" v="307"/>
          <ac:spMkLst>
            <pc:docMk/>
            <pc:sldMk cId="0" sldId="272"/>
            <ac:spMk id="21507" creationId="{C2E677BE-7F2E-3964-A7E0-99A6C80E04AA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19:51.941" v="320"/>
          <ac:spMkLst>
            <pc:docMk/>
            <pc:sldMk cId="0" sldId="272"/>
            <ac:spMk id="21508" creationId="{03495A9D-7CB8-887E-2F7C-66CD3E9E4CFF}"/>
          </ac:spMkLst>
        </pc:spChg>
      </pc:sldChg>
      <pc:sldChg chg="delSp modSp del">
        <pc:chgData name="Natarajan S" userId="S::natarajan.s@phytecembedded.in::59a67d74-5fe0-4788-b5dc-2892eb7f0011" providerId="AD" clId="Web-{8631ED19-70A2-4684-8E32-00302E0C00AD}" dt="2022-09-03T13:22:21.786" v="382"/>
        <pc:sldMkLst>
          <pc:docMk/>
          <pc:sldMk cId="0" sldId="273"/>
        </pc:sldMkLst>
        <pc:spChg chg="del mod">
          <ac:chgData name="Natarajan S" userId="S::natarajan.s@phytecembedded.in::59a67d74-5fe0-4788-b5dc-2892eb7f0011" providerId="AD" clId="Web-{8631ED19-70A2-4684-8E32-00302E0C00AD}" dt="2022-09-03T13:18:58.269" v="306"/>
          <ac:spMkLst>
            <pc:docMk/>
            <pc:sldMk cId="0" sldId="273"/>
            <ac:spMk id="22532" creationId="{33F6BC76-FD36-B7B4-BA32-3AC8E232F125}"/>
          </ac:spMkLst>
        </pc:spChg>
      </pc:sldChg>
      <pc:sldChg chg="addSp delSp modSp del">
        <pc:chgData name="Natarajan S" userId="S::natarajan.s@phytecembedded.in::59a67d74-5fe0-4788-b5dc-2892eb7f0011" providerId="AD" clId="Web-{8631ED19-70A2-4684-8E32-00302E0C00AD}" dt="2022-09-03T13:23:42.725" v="405"/>
        <pc:sldMkLst>
          <pc:docMk/>
          <pc:sldMk cId="0" sldId="274"/>
        </pc:sldMkLst>
        <pc:spChg chg="add del mod">
          <ac:chgData name="Natarajan S" userId="S::natarajan.s@phytecembedded.in::59a67d74-5fe0-4788-b5dc-2892eb7f0011" providerId="AD" clId="Web-{8631ED19-70A2-4684-8E32-00302E0C00AD}" dt="2022-09-03T13:23:11.849" v="397"/>
          <ac:spMkLst>
            <pc:docMk/>
            <pc:sldMk cId="0" sldId="274"/>
            <ac:spMk id="2" creationId="{0C4483FF-4859-B6ED-F34A-DFDF14651F96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22:33.037" v="384"/>
          <ac:spMkLst>
            <pc:docMk/>
            <pc:sldMk cId="0" sldId="274"/>
            <ac:spMk id="23556" creationId="{C46ABF83-C7D2-76D9-D5FD-6DE49D32EEB8}"/>
          </ac:spMkLst>
        </pc:spChg>
      </pc:sldChg>
      <pc:sldChg chg="modSp">
        <pc:chgData name="Natarajan S" userId="S::natarajan.s@phytecembedded.in::59a67d74-5fe0-4788-b5dc-2892eb7f0011" providerId="AD" clId="Web-{8631ED19-70A2-4684-8E32-00302E0C00AD}" dt="2022-09-03T13:26:18.289" v="444" actId="1076"/>
        <pc:sldMkLst>
          <pc:docMk/>
          <pc:sldMk cId="0" sldId="275"/>
        </pc:sldMkLst>
        <pc:spChg chg="mod">
          <ac:chgData name="Natarajan S" userId="S::natarajan.s@phytecembedded.in::59a67d74-5fe0-4788-b5dc-2892eb7f0011" providerId="AD" clId="Web-{8631ED19-70A2-4684-8E32-00302E0C00AD}" dt="2022-09-03T13:26:14.726" v="443" actId="20577"/>
          <ac:spMkLst>
            <pc:docMk/>
            <pc:sldMk cId="0" sldId="275"/>
            <ac:spMk id="24577" creationId="{0BC1916C-CC83-CCDA-9546-78F8165A8EDA}"/>
          </ac:spMkLst>
        </pc:spChg>
        <pc:picChg chg="mod">
          <ac:chgData name="Natarajan S" userId="S::natarajan.s@phytecembedded.in::59a67d74-5fe0-4788-b5dc-2892eb7f0011" providerId="AD" clId="Web-{8631ED19-70A2-4684-8E32-00302E0C00AD}" dt="2022-09-03T13:26:18.289" v="444" actId="1076"/>
          <ac:picMkLst>
            <pc:docMk/>
            <pc:sldMk cId="0" sldId="275"/>
            <ac:picMk id="24580" creationId="{BE1C90BD-3FD8-3C17-DB32-69BF33EDFC17}"/>
          </ac:picMkLst>
        </pc:picChg>
      </pc:sldChg>
      <pc:sldChg chg="addSp delSp modSp">
        <pc:chgData name="Natarajan S" userId="S::natarajan.s@phytecembedded.in::59a67d74-5fe0-4788-b5dc-2892eb7f0011" providerId="AD" clId="Web-{8631ED19-70A2-4684-8E32-00302E0C00AD}" dt="2022-09-03T13:28:08.290" v="466" actId="1076"/>
        <pc:sldMkLst>
          <pc:docMk/>
          <pc:sldMk cId="0" sldId="276"/>
        </pc:sldMkLst>
        <pc:spChg chg="add mod">
          <ac:chgData name="Natarajan S" userId="S::natarajan.s@phytecembedded.in::59a67d74-5fe0-4788-b5dc-2892eb7f0011" providerId="AD" clId="Web-{8631ED19-70A2-4684-8E32-00302E0C00AD}" dt="2022-09-03T13:27:04.024" v="453" actId="1076"/>
          <ac:spMkLst>
            <pc:docMk/>
            <pc:sldMk cId="0" sldId="276"/>
            <ac:spMk id="2" creationId="{233A0254-3657-4733-6DFF-33C907FFD99E}"/>
          </ac:spMkLst>
        </pc:spChg>
        <pc:spChg chg="add mod">
          <ac:chgData name="Natarajan S" userId="S::natarajan.s@phytecembedded.in::59a67d74-5fe0-4788-b5dc-2892eb7f0011" providerId="AD" clId="Web-{8631ED19-70A2-4684-8E32-00302E0C00AD}" dt="2022-09-03T13:27:05.961" v="454" actId="1076"/>
          <ac:spMkLst>
            <pc:docMk/>
            <pc:sldMk cId="0" sldId="276"/>
            <ac:spMk id="3" creationId="{0407D753-F339-1143-59B7-B7C4B9F91D67}"/>
          </ac:spMkLst>
        </pc:spChg>
        <pc:spChg chg="add mod">
          <ac:chgData name="Natarajan S" userId="S::natarajan.s@phytecembedded.in::59a67d74-5fe0-4788-b5dc-2892eb7f0011" providerId="AD" clId="Web-{8631ED19-70A2-4684-8E32-00302E0C00AD}" dt="2022-09-03T13:28:08.290" v="466" actId="1076"/>
          <ac:spMkLst>
            <pc:docMk/>
            <pc:sldMk cId="0" sldId="276"/>
            <ac:spMk id="4" creationId="{7732798F-6B00-960E-F901-221949D00591}"/>
          </ac:spMkLst>
        </pc:spChg>
        <pc:spChg chg="mod">
          <ac:chgData name="Natarajan S" userId="S::natarajan.s@phytecembedded.in::59a67d74-5fe0-4788-b5dc-2892eb7f0011" providerId="AD" clId="Web-{8631ED19-70A2-4684-8E32-00302E0C00AD}" dt="2022-09-03T13:28:01.837" v="465" actId="20577"/>
          <ac:spMkLst>
            <pc:docMk/>
            <pc:sldMk cId="0" sldId="276"/>
            <ac:spMk id="25601" creationId="{CB546790-8F3F-D456-1494-E1BC262EB5EE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23:54.334" v="407"/>
          <ac:spMkLst>
            <pc:docMk/>
            <pc:sldMk cId="0" sldId="276"/>
            <ac:spMk id="25604" creationId="{22614479-261D-28A9-4F6B-D3C00CF01666}"/>
          </ac:spMkLst>
        </pc:spChg>
      </pc:sldChg>
      <pc:sldChg chg="addSp delSp modSp del">
        <pc:chgData name="Natarajan S" userId="S::natarajan.s@phytecembedded.in::59a67d74-5fe0-4788-b5dc-2892eb7f0011" providerId="AD" clId="Web-{8631ED19-70A2-4684-8E32-00302E0C00AD}" dt="2022-09-03T13:28:12.759" v="467"/>
        <pc:sldMkLst>
          <pc:docMk/>
          <pc:sldMk cId="0" sldId="277"/>
        </pc:sldMkLst>
        <pc:spChg chg="add del mod">
          <ac:chgData name="Natarajan S" userId="S::natarajan.s@phytecembedded.in::59a67d74-5fe0-4788-b5dc-2892eb7f0011" providerId="AD" clId="Web-{8631ED19-70A2-4684-8E32-00302E0C00AD}" dt="2022-09-03T13:27:16.633" v="456"/>
          <ac:spMkLst>
            <pc:docMk/>
            <pc:sldMk cId="0" sldId="277"/>
            <ac:spMk id="2" creationId="{6E938DC1-62DE-3975-A6AF-A35D73A8B214}"/>
          </ac:spMkLst>
        </pc:spChg>
        <pc:spChg chg="del">
          <ac:chgData name="Natarajan S" userId="S::natarajan.s@phytecembedded.in::59a67d74-5fe0-4788-b5dc-2892eb7f0011" providerId="AD" clId="Web-{8631ED19-70A2-4684-8E32-00302E0C00AD}" dt="2022-09-03T13:26:40.148" v="447"/>
          <ac:spMkLst>
            <pc:docMk/>
            <pc:sldMk cId="0" sldId="277"/>
            <ac:spMk id="26626" creationId="{7E74B90A-0FFC-82FE-B3F1-B754880E62CB}"/>
          </ac:spMkLst>
        </pc:spChg>
        <pc:spChg chg="del mod">
          <ac:chgData name="Natarajan S" userId="S::natarajan.s@phytecembedded.in::59a67d74-5fe0-4788-b5dc-2892eb7f0011" providerId="AD" clId="Web-{8631ED19-70A2-4684-8E32-00302E0C00AD}" dt="2022-09-03T13:26:37.601" v="446"/>
          <ac:spMkLst>
            <pc:docMk/>
            <pc:sldMk cId="0" sldId="277"/>
            <ac:spMk id="26628" creationId="{97BC3B25-540F-14B7-ED09-87F08B9732DA}"/>
          </ac:spMkLst>
        </pc:spChg>
      </pc:sldChg>
      <pc:sldChg chg="modSp">
        <pc:chgData name="Natarajan S" userId="S::natarajan.s@phytecembedded.in::59a67d74-5fe0-4788-b5dc-2892eb7f0011" providerId="AD" clId="Web-{8631ED19-70A2-4684-8E32-00302E0C00AD}" dt="2022-09-03T13:28:34.509" v="470" actId="14100"/>
        <pc:sldMkLst>
          <pc:docMk/>
          <pc:sldMk cId="0" sldId="280"/>
        </pc:sldMkLst>
        <pc:spChg chg="mod">
          <ac:chgData name="Natarajan S" userId="S::natarajan.s@phytecembedded.in::59a67d74-5fe0-4788-b5dc-2892eb7f0011" providerId="AD" clId="Web-{8631ED19-70A2-4684-8E32-00302E0C00AD}" dt="2022-09-03T13:28:34.509" v="470" actId="14100"/>
          <ac:spMkLst>
            <pc:docMk/>
            <pc:sldMk cId="0" sldId="280"/>
            <ac:spMk id="29700" creationId="{2A500E14-423D-46D3-EABF-672AE5BB071F}"/>
          </ac:spMkLst>
        </pc:spChg>
      </pc:sldChg>
    </pc:docChg>
  </pc:docChgLst>
  <pc:docChgLst>
    <pc:chgData name="Natarajan S" userId="S::natarajan.s@phytecembedded.in::59a67d74-5fe0-4788-b5dc-2892eb7f0011" providerId="AD" clId="Web-{BB9C8CF5-72B7-4F02-BB7B-4897C4932516}"/>
    <pc:docChg chg="delSld modSld">
      <pc:chgData name="Natarajan S" userId="S::natarajan.s@phytecembedded.in::59a67d74-5fe0-4788-b5dc-2892eb7f0011" providerId="AD" clId="Web-{BB9C8CF5-72B7-4F02-BB7B-4897C4932516}" dt="2022-09-02T07:11:46.824" v="288" actId="14100"/>
      <pc:docMkLst>
        <pc:docMk/>
      </pc:docMkLst>
      <pc:sldChg chg="modSp">
        <pc:chgData name="Natarajan S" userId="S::natarajan.s@phytecembedded.in::59a67d74-5fe0-4788-b5dc-2892eb7f0011" providerId="AD" clId="Web-{BB9C8CF5-72B7-4F02-BB7B-4897C4932516}" dt="2022-09-02T07:11:46.824" v="288" actId="14100"/>
        <pc:sldMkLst>
          <pc:docMk/>
          <pc:sldMk cId="0" sldId="257"/>
        </pc:sldMkLst>
        <pc:spChg chg="mod">
          <ac:chgData name="Natarajan S" userId="S::natarajan.s@phytecembedded.in::59a67d74-5fe0-4788-b5dc-2892eb7f0011" providerId="AD" clId="Web-{BB9C8CF5-72B7-4F02-BB7B-4897C4932516}" dt="2022-09-02T07:11:46.824" v="288" actId="14100"/>
          <ac:spMkLst>
            <pc:docMk/>
            <pc:sldMk cId="0" sldId="257"/>
            <ac:spMk id="6147" creationId="{0D1F2B8F-40A2-02C2-A9B0-C597898B6327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6:21:29.487" v="20" actId="20577"/>
        <pc:sldMkLst>
          <pc:docMk/>
          <pc:sldMk cId="0" sldId="264"/>
        </pc:sldMkLst>
        <pc:spChg chg="del">
          <ac:chgData name="Natarajan S" userId="S::natarajan.s@phytecembedded.in::59a67d74-5fe0-4788-b5dc-2892eb7f0011" providerId="AD" clId="Web-{BB9C8CF5-72B7-4F02-BB7B-4897C4932516}" dt="2022-09-02T06:16:35.326" v="10"/>
          <ac:spMkLst>
            <pc:docMk/>
            <pc:sldMk cId="0" sldId="264"/>
            <ac:spMk id="13314" creationId="{C89F157E-B538-62BB-AF8D-2A1A907EF5E8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17:19.811" v="17" actId="14100"/>
          <ac:spMkLst>
            <pc:docMk/>
            <pc:sldMk cId="0" sldId="264"/>
            <ac:spMk id="13315" creationId="{1CEF8064-6EF5-DA0F-6588-C4BB074FCF2A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21:29.487" v="20" actId="20577"/>
          <ac:spMkLst>
            <pc:docMk/>
            <pc:sldMk cId="0" sldId="264"/>
            <ac:spMk id="13316" creationId="{9ADE6791-25D5-38CD-469E-DA29BF08CE1A}"/>
          </ac:spMkLst>
        </pc:spChg>
      </pc:sldChg>
      <pc:sldChg chg="modSp">
        <pc:chgData name="Natarajan S" userId="S::natarajan.s@phytecembedded.in::59a67d74-5fe0-4788-b5dc-2892eb7f0011" providerId="AD" clId="Web-{BB9C8CF5-72B7-4F02-BB7B-4897C4932516}" dt="2022-09-02T06:47:15.881" v="36" actId="20577"/>
        <pc:sldMkLst>
          <pc:docMk/>
          <pc:sldMk cId="0" sldId="265"/>
        </pc:sldMkLst>
        <pc:spChg chg="mod">
          <ac:chgData name="Natarajan S" userId="S::natarajan.s@phytecembedded.in::59a67d74-5fe0-4788-b5dc-2892eb7f0011" providerId="AD" clId="Web-{BB9C8CF5-72B7-4F02-BB7B-4897C4932516}" dt="2022-09-02T06:47:13.350" v="35" actId="1076"/>
          <ac:spMkLst>
            <pc:docMk/>
            <pc:sldMk cId="0" sldId="265"/>
            <ac:spMk id="14338" creationId="{EA923AF7-7348-DE93-6735-8FDBC06E9791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47:15.881" v="36" actId="20577"/>
          <ac:spMkLst>
            <pc:docMk/>
            <pc:sldMk cId="0" sldId="265"/>
            <ac:spMk id="14339" creationId="{32F942A4-95C7-FA5D-DB52-DB1185091CE5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6:48:14.085" v="47"/>
        <pc:sldMkLst>
          <pc:docMk/>
          <pc:sldMk cId="0" sldId="266"/>
        </pc:sldMkLst>
        <pc:spChg chg="del">
          <ac:chgData name="Natarajan S" userId="S::natarajan.s@phytecembedded.in::59a67d74-5fe0-4788-b5dc-2892eb7f0011" providerId="AD" clId="Web-{BB9C8CF5-72B7-4F02-BB7B-4897C4932516}" dt="2022-09-02T06:48:14.085" v="47"/>
          <ac:spMkLst>
            <pc:docMk/>
            <pc:sldMk cId="0" sldId="266"/>
            <ac:spMk id="15362" creationId="{AD096D72-057B-FE72-A85C-A6B9D5990361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48:07.366" v="46" actId="1076"/>
          <ac:spMkLst>
            <pc:docMk/>
            <pc:sldMk cId="0" sldId="266"/>
            <ac:spMk id="15363" creationId="{0B0BB8DC-F95F-47F7-86BB-58E28CD41DC4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47:31.100" v="39" actId="14100"/>
          <ac:spMkLst>
            <pc:docMk/>
            <pc:sldMk cId="0" sldId="266"/>
            <ac:spMk id="15364" creationId="{4E3AA25D-C0D0-15BC-6DF6-1A0D24B56801}"/>
          </ac:spMkLst>
        </pc:spChg>
      </pc:sldChg>
      <pc:sldChg chg="addSp delSp modSp">
        <pc:chgData name="Natarajan S" userId="S::natarajan.s@phytecembedded.in::59a67d74-5fe0-4788-b5dc-2892eb7f0011" providerId="AD" clId="Web-{BB9C8CF5-72B7-4F02-BB7B-4897C4932516}" dt="2022-09-02T06:51:50.869" v="94" actId="1076"/>
        <pc:sldMkLst>
          <pc:docMk/>
          <pc:sldMk cId="0" sldId="267"/>
        </pc:sldMkLst>
        <pc:spChg chg="add del mod">
          <ac:chgData name="Natarajan S" userId="S::natarajan.s@phytecembedded.in::59a67d74-5fe0-4788-b5dc-2892eb7f0011" providerId="AD" clId="Web-{BB9C8CF5-72B7-4F02-BB7B-4897C4932516}" dt="2022-09-02T06:51:43.807" v="93" actId="14100"/>
          <ac:spMkLst>
            <pc:docMk/>
            <pc:sldMk cId="0" sldId="267"/>
            <ac:spMk id="16388" creationId="{E2D4C38D-F3FB-4DFC-49A1-A0378D0E4252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51:50.869" v="94" actId="1076"/>
          <ac:spMkLst>
            <pc:docMk/>
            <pc:sldMk cId="0" sldId="267"/>
            <ac:spMk id="16389" creationId="{2C8831B7-E2BC-2A0E-6154-1393B0C90992}"/>
          </ac:spMkLst>
        </pc:spChg>
      </pc:sldChg>
      <pc:sldChg chg="del">
        <pc:chgData name="Natarajan S" userId="S::natarajan.s@phytecembedded.in::59a67d74-5fe0-4788-b5dc-2892eb7f0011" providerId="AD" clId="Web-{BB9C8CF5-72B7-4F02-BB7B-4897C4932516}" dt="2022-09-02T06:51:58.385" v="95"/>
        <pc:sldMkLst>
          <pc:docMk/>
          <pc:sldMk cId="0" sldId="268"/>
        </pc:sldMkLst>
      </pc:sldChg>
      <pc:sldChg chg="del">
        <pc:chgData name="Natarajan S" userId="S::natarajan.s@phytecembedded.in::59a67d74-5fe0-4788-b5dc-2892eb7f0011" providerId="AD" clId="Web-{BB9C8CF5-72B7-4F02-BB7B-4897C4932516}" dt="2022-09-02T06:52:07.776" v="96"/>
        <pc:sldMkLst>
          <pc:docMk/>
          <pc:sldMk cId="0" sldId="269"/>
        </pc:sldMkLst>
      </pc:sldChg>
      <pc:sldChg chg="modSp">
        <pc:chgData name="Natarajan S" userId="S::natarajan.s@phytecembedded.in::59a67d74-5fe0-4788-b5dc-2892eb7f0011" providerId="AD" clId="Web-{BB9C8CF5-72B7-4F02-BB7B-4897C4932516}" dt="2022-09-02T06:52:23.964" v="99" actId="1076"/>
        <pc:sldMkLst>
          <pc:docMk/>
          <pc:sldMk cId="0" sldId="270"/>
        </pc:sldMkLst>
        <pc:picChg chg="mod">
          <ac:chgData name="Natarajan S" userId="S::natarajan.s@phytecembedded.in::59a67d74-5fe0-4788-b5dc-2892eb7f0011" providerId="AD" clId="Web-{BB9C8CF5-72B7-4F02-BB7B-4897C4932516}" dt="2022-09-02T06:52:23.964" v="99" actId="1076"/>
          <ac:picMkLst>
            <pc:docMk/>
            <pc:sldMk cId="0" sldId="270"/>
            <ac:picMk id="19460" creationId="{B4DCAA8B-63A0-0E8F-3807-4878A5113C67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6:55:05.935" v="136" actId="1076"/>
        <pc:sldMkLst>
          <pc:docMk/>
          <pc:sldMk cId="0" sldId="271"/>
        </pc:sldMkLst>
        <pc:spChg chg="del">
          <ac:chgData name="Natarajan S" userId="S::natarajan.s@phytecembedded.in::59a67d74-5fe0-4788-b5dc-2892eb7f0011" providerId="AD" clId="Web-{BB9C8CF5-72B7-4F02-BB7B-4897C4932516}" dt="2022-09-02T06:53:07.667" v="105"/>
          <ac:spMkLst>
            <pc:docMk/>
            <pc:sldMk cId="0" sldId="271"/>
            <ac:spMk id="20482" creationId="{BC68FC67-95DF-6B35-348D-FFFCF83ADDC7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52:36.823" v="101" actId="14100"/>
          <ac:spMkLst>
            <pc:docMk/>
            <pc:sldMk cId="0" sldId="271"/>
            <ac:spMk id="20484" creationId="{5443B1AE-621F-B694-1637-27F45A2CDC6B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55:05.935" v="136" actId="1076"/>
          <ac:spMkLst>
            <pc:docMk/>
            <pc:sldMk cId="0" sldId="271"/>
            <ac:spMk id="20485" creationId="{8C1723CB-5A4F-2A87-1B24-A0B82AFB59A5}"/>
          </ac:spMkLst>
        </pc:spChg>
      </pc:sldChg>
      <pc:sldChg chg="modSp">
        <pc:chgData name="Natarajan S" userId="S::natarajan.s@phytecembedded.in::59a67d74-5fe0-4788-b5dc-2892eb7f0011" providerId="AD" clId="Web-{BB9C8CF5-72B7-4F02-BB7B-4897C4932516}" dt="2022-09-02T06:57:02.421" v="177" actId="1076"/>
        <pc:sldMkLst>
          <pc:docMk/>
          <pc:sldMk cId="0" sldId="272"/>
        </pc:sldMkLst>
        <pc:spChg chg="mod">
          <ac:chgData name="Natarajan S" userId="S::natarajan.s@phytecembedded.in::59a67d74-5fe0-4788-b5dc-2892eb7f0011" providerId="AD" clId="Web-{BB9C8CF5-72B7-4F02-BB7B-4897C4932516}" dt="2022-09-02T06:57:02.421" v="177" actId="1076"/>
          <ac:spMkLst>
            <pc:docMk/>
            <pc:sldMk cId="0" sldId="272"/>
            <ac:spMk id="21508" creationId="{03495A9D-7CB8-887E-2F7C-66CD3E9E4CFF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6:58:50.219" v="195" actId="1076"/>
        <pc:sldMkLst>
          <pc:docMk/>
          <pc:sldMk cId="0" sldId="273"/>
        </pc:sldMkLst>
        <pc:spChg chg="del">
          <ac:chgData name="Natarajan S" userId="S::natarajan.s@phytecembedded.in::59a67d74-5fe0-4788-b5dc-2892eb7f0011" providerId="AD" clId="Web-{BB9C8CF5-72B7-4F02-BB7B-4897C4932516}" dt="2022-09-02T06:58:26.500" v="191"/>
          <ac:spMkLst>
            <pc:docMk/>
            <pc:sldMk cId="0" sldId="273"/>
            <ac:spMk id="22530" creationId="{3D9A7F83-E47C-6FDF-905D-891AACAF4611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6:58:50.219" v="195" actId="1076"/>
          <ac:spMkLst>
            <pc:docMk/>
            <pc:sldMk cId="0" sldId="273"/>
            <ac:spMk id="22532" creationId="{33F6BC76-FD36-B7B4-BA32-3AC8E232F125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7:00:50.955" v="222" actId="1076"/>
        <pc:sldMkLst>
          <pc:docMk/>
          <pc:sldMk cId="0" sldId="274"/>
        </pc:sldMkLst>
        <pc:spChg chg="del">
          <ac:chgData name="Natarajan S" userId="S::natarajan.s@phytecembedded.in::59a67d74-5fe0-4788-b5dc-2892eb7f0011" providerId="AD" clId="Web-{BB9C8CF5-72B7-4F02-BB7B-4897C4932516}" dt="2022-09-02T06:58:57.938" v="196"/>
          <ac:spMkLst>
            <pc:docMk/>
            <pc:sldMk cId="0" sldId="274"/>
            <ac:spMk id="23554" creationId="{76FC557E-DDA7-7998-B249-59693889E3E9}"/>
          </ac:spMkLst>
        </pc:spChg>
        <pc:spChg chg="del">
          <ac:chgData name="Natarajan S" userId="S::natarajan.s@phytecembedded.in::59a67d74-5fe0-4788-b5dc-2892eb7f0011" providerId="AD" clId="Web-{BB9C8CF5-72B7-4F02-BB7B-4897C4932516}" dt="2022-09-02T06:59:45.329" v="207"/>
          <ac:spMkLst>
            <pc:docMk/>
            <pc:sldMk cId="0" sldId="274"/>
            <ac:spMk id="23555" creationId="{63DDD897-9BE7-2DAA-9E00-D7BD66A0FB01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7:00:50.955" v="222" actId="1076"/>
          <ac:spMkLst>
            <pc:docMk/>
            <pc:sldMk cId="0" sldId="274"/>
            <ac:spMk id="23556" creationId="{C46ABF83-C7D2-76D9-D5FD-6DE49D32EEB8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7:01:52.347" v="228" actId="1076"/>
        <pc:sldMkLst>
          <pc:docMk/>
          <pc:sldMk cId="0" sldId="275"/>
        </pc:sldMkLst>
        <pc:spChg chg="del mod">
          <ac:chgData name="Natarajan S" userId="S::natarajan.s@phytecembedded.in::59a67d74-5fe0-4788-b5dc-2892eb7f0011" providerId="AD" clId="Web-{BB9C8CF5-72B7-4F02-BB7B-4897C4932516}" dt="2022-09-02T07:01:35.222" v="226"/>
          <ac:spMkLst>
            <pc:docMk/>
            <pc:sldMk cId="0" sldId="275"/>
            <ac:spMk id="24578" creationId="{9262876F-0D63-60ED-67B5-C9B04193D87D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01:52.347" v="228" actId="1076"/>
          <ac:picMkLst>
            <pc:docMk/>
            <pc:sldMk cId="0" sldId="275"/>
            <ac:picMk id="24580" creationId="{BE1C90BD-3FD8-3C17-DB32-69BF33EDFC17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7:04:13.333" v="240" actId="14100"/>
        <pc:sldMkLst>
          <pc:docMk/>
          <pc:sldMk cId="0" sldId="276"/>
        </pc:sldMkLst>
        <pc:spChg chg="del">
          <ac:chgData name="Natarajan S" userId="S::natarajan.s@phytecembedded.in::59a67d74-5fe0-4788-b5dc-2892eb7f0011" providerId="AD" clId="Web-{BB9C8CF5-72B7-4F02-BB7B-4897C4932516}" dt="2022-09-02T07:02:13.019" v="229"/>
          <ac:spMkLst>
            <pc:docMk/>
            <pc:sldMk cId="0" sldId="276"/>
            <ac:spMk id="25602" creationId="{31E36906-8FD7-619F-6108-2227D17D7CDB}"/>
          </ac:spMkLst>
        </pc:spChg>
        <pc:spChg chg="del">
          <ac:chgData name="Natarajan S" userId="S::natarajan.s@phytecembedded.in::59a67d74-5fe0-4788-b5dc-2892eb7f0011" providerId="AD" clId="Web-{BB9C8CF5-72B7-4F02-BB7B-4897C4932516}" dt="2022-09-02T07:02:50.207" v="232"/>
          <ac:spMkLst>
            <pc:docMk/>
            <pc:sldMk cId="0" sldId="276"/>
            <ac:spMk id="25603" creationId="{C6ED7DA5-BF4A-88D5-51C4-C7697E9464DD}"/>
          </ac:spMkLst>
        </pc:spChg>
        <pc:spChg chg="mod">
          <ac:chgData name="Natarajan S" userId="S::natarajan.s@phytecembedded.in::59a67d74-5fe0-4788-b5dc-2892eb7f0011" providerId="AD" clId="Web-{BB9C8CF5-72B7-4F02-BB7B-4897C4932516}" dt="2022-09-02T07:04:13.333" v="240" actId="14100"/>
          <ac:spMkLst>
            <pc:docMk/>
            <pc:sldMk cId="0" sldId="276"/>
            <ac:spMk id="25604" creationId="{22614479-261D-28A9-4F6B-D3C00CF01666}"/>
          </ac:spMkLst>
        </pc:spChg>
      </pc:sldChg>
      <pc:sldChg chg="modSp">
        <pc:chgData name="Natarajan S" userId="S::natarajan.s@phytecembedded.in::59a67d74-5fe0-4788-b5dc-2892eb7f0011" providerId="AD" clId="Web-{BB9C8CF5-72B7-4F02-BB7B-4897C4932516}" dt="2022-09-02T07:08:57.712" v="254" actId="20577"/>
        <pc:sldMkLst>
          <pc:docMk/>
          <pc:sldMk cId="0" sldId="277"/>
        </pc:sldMkLst>
        <pc:spChg chg="mod">
          <ac:chgData name="Natarajan S" userId="S::natarajan.s@phytecembedded.in::59a67d74-5fe0-4788-b5dc-2892eb7f0011" providerId="AD" clId="Web-{BB9C8CF5-72B7-4F02-BB7B-4897C4932516}" dt="2022-09-02T07:08:57.712" v="254" actId="20577"/>
          <ac:spMkLst>
            <pc:docMk/>
            <pc:sldMk cId="0" sldId="277"/>
            <ac:spMk id="26628" creationId="{97BC3B25-540F-14B7-ED09-87F08B9732DA}"/>
          </ac:spMkLst>
        </pc:spChg>
      </pc:sldChg>
      <pc:sldChg chg="delSp modSp">
        <pc:chgData name="Natarajan S" userId="S::natarajan.s@phytecembedded.in::59a67d74-5fe0-4788-b5dc-2892eb7f0011" providerId="AD" clId="Web-{BB9C8CF5-72B7-4F02-BB7B-4897C4932516}" dt="2022-09-02T07:09:47.776" v="263"/>
        <pc:sldMkLst>
          <pc:docMk/>
          <pc:sldMk cId="0" sldId="278"/>
        </pc:sldMkLst>
        <pc:spChg chg="del">
          <ac:chgData name="Natarajan S" userId="S::natarajan.s@phytecembedded.in::59a67d74-5fe0-4788-b5dc-2892eb7f0011" providerId="AD" clId="Web-{BB9C8CF5-72B7-4F02-BB7B-4897C4932516}" dt="2022-09-02T07:09:07.978" v="255"/>
          <ac:spMkLst>
            <pc:docMk/>
            <pc:sldMk cId="0" sldId="278"/>
            <ac:spMk id="27650" creationId="{5BA423D7-64E6-7C76-B63B-98F1126A9C02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09:47.776" v="263"/>
          <ac:picMkLst>
            <pc:docMk/>
            <pc:sldMk cId="0" sldId="278"/>
            <ac:picMk id="27652" creationId="{FC0D2BEB-0C94-B583-6EA6-2C2B40D65D38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7:09:43.104" v="262" actId="1076"/>
        <pc:sldMkLst>
          <pc:docMk/>
          <pc:sldMk cId="0" sldId="279"/>
        </pc:sldMkLst>
        <pc:spChg chg="del">
          <ac:chgData name="Natarajan S" userId="S::natarajan.s@phytecembedded.in::59a67d74-5fe0-4788-b5dc-2892eb7f0011" providerId="AD" clId="Web-{BB9C8CF5-72B7-4F02-BB7B-4897C4932516}" dt="2022-09-02T07:09:31.166" v="259"/>
          <ac:spMkLst>
            <pc:docMk/>
            <pc:sldMk cId="0" sldId="279"/>
            <ac:spMk id="28674" creationId="{8BB2BEDA-44D5-32C2-2E25-554DA1AC2F5B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09:43.104" v="262" actId="1076"/>
          <ac:picMkLst>
            <pc:docMk/>
            <pc:sldMk cId="0" sldId="279"/>
            <ac:picMk id="28676" creationId="{8713A1BA-1EB8-9A73-9EBB-390E03337B93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7:10:12.807" v="266" actId="1076"/>
        <pc:sldMkLst>
          <pc:docMk/>
          <pc:sldMk cId="0" sldId="280"/>
        </pc:sldMkLst>
        <pc:spChg chg="del">
          <ac:chgData name="Natarajan S" userId="S::natarajan.s@phytecembedded.in::59a67d74-5fe0-4788-b5dc-2892eb7f0011" providerId="AD" clId="Web-{BB9C8CF5-72B7-4F02-BB7B-4897C4932516}" dt="2022-09-02T07:09:58.432" v="264"/>
          <ac:spMkLst>
            <pc:docMk/>
            <pc:sldMk cId="0" sldId="280"/>
            <ac:spMk id="29698" creationId="{B8A6365C-AE76-6D96-BE22-739EDC1DBF24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10:12.807" v="266" actId="1076"/>
          <ac:picMkLst>
            <pc:docMk/>
            <pc:sldMk cId="0" sldId="280"/>
            <ac:picMk id="29701" creationId="{2464BD9F-72A6-43C3-8F0F-5DF80CE728E5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7:10:34.886" v="271" actId="1076"/>
        <pc:sldMkLst>
          <pc:docMk/>
          <pc:sldMk cId="0" sldId="281"/>
        </pc:sldMkLst>
        <pc:spChg chg="del mod">
          <ac:chgData name="Natarajan S" userId="S::natarajan.s@phytecembedded.in::59a67d74-5fe0-4788-b5dc-2892eb7f0011" providerId="AD" clId="Web-{BB9C8CF5-72B7-4F02-BB7B-4897C4932516}" dt="2022-09-02T07:10:24.214" v="268"/>
          <ac:spMkLst>
            <pc:docMk/>
            <pc:sldMk cId="0" sldId="281"/>
            <ac:spMk id="30722" creationId="{495CD201-E226-66E0-4ED0-FB94CC5879F5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10:34.886" v="271" actId="1076"/>
          <ac:picMkLst>
            <pc:docMk/>
            <pc:sldMk cId="0" sldId="281"/>
            <ac:picMk id="30724" creationId="{8D98C78A-B7F2-3684-7B1E-7A44A1164253}"/>
          </ac:picMkLst>
        </pc:picChg>
      </pc:sldChg>
      <pc:sldChg chg="delSp modSp">
        <pc:chgData name="Natarajan S" userId="S::natarajan.s@phytecembedded.in::59a67d74-5fe0-4788-b5dc-2892eb7f0011" providerId="AD" clId="Web-{BB9C8CF5-72B7-4F02-BB7B-4897C4932516}" dt="2022-09-02T07:10:59.745" v="276" actId="1076"/>
        <pc:sldMkLst>
          <pc:docMk/>
          <pc:sldMk cId="0" sldId="282"/>
        </pc:sldMkLst>
        <pc:spChg chg="del mod">
          <ac:chgData name="Natarajan S" userId="S::natarajan.s@phytecembedded.in::59a67d74-5fe0-4788-b5dc-2892eb7f0011" providerId="AD" clId="Web-{BB9C8CF5-72B7-4F02-BB7B-4897C4932516}" dt="2022-09-02T07:10:42.136" v="273"/>
          <ac:spMkLst>
            <pc:docMk/>
            <pc:sldMk cId="0" sldId="282"/>
            <ac:spMk id="31746" creationId="{436B3F6F-6D10-743D-FAF1-69B27B7A5C22}"/>
          </ac:spMkLst>
        </pc:spChg>
        <pc:picChg chg="mod">
          <ac:chgData name="Natarajan S" userId="S::natarajan.s@phytecembedded.in::59a67d74-5fe0-4788-b5dc-2892eb7f0011" providerId="AD" clId="Web-{BB9C8CF5-72B7-4F02-BB7B-4897C4932516}" dt="2022-09-02T07:10:59.745" v="276" actId="1076"/>
          <ac:picMkLst>
            <pc:docMk/>
            <pc:sldMk cId="0" sldId="282"/>
            <ac:picMk id="31748" creationId="{AA86550D-F8A4-935C-9314-224F4E479782}"/>
          </ac:picMkLst>
        </pc:picChg>
      </pc:sldChg>
    </pc:docChg>
  </pc:docChgLst>
  <pc:docChgLst>
    <pc:chgData name="Natarajan S" userId="S::natarajan.s@phytecembedded.in::59a67d74-5fe0-4788-b5dc-2892eb7f0011" providerId="AD" clId="Web-{A72CE73C-394B-4893-B07E-A10F3CC8D221}"/>
    <pc:docChg chg="addSld modSld">
      <pc:chgData name="Natarajan S" userId="S::natarajan.s@phytecembedded.in::59a67d74-5fe0-4788-b5dc-2892eb7f0011" providerId="AD" clId="Web-{A72CE73C-394B-4893-B07E-A10F3CC8D221}" dt="2022-09-04T06:55:53.382" v="26" actId="1076"/>
      <pc:docMkLst>
        <pc:docMk/>
      </pc:docMkLst>
      <pc:sldChg chg="addSp modSp new">
        <pc:chgData name="Natarajan S" userId="S::natarajan.s@phytecembedded.in::59a67d74-5fe0-4788-b5dc-2892eb7f0011" providerId="AD" clId="Web-{A72CE73C-394B-4893-B07E-A10F3CC8D221}" dt="2022-09-04T06:55:53.382" v="26" actId="1076"/>
        <pc:sldMkLst>
          <pc:docMk/>
          <pc:sldMk cId="3003879338" sldId="287"/>
        </pc:sldMkLst>
        <pc:spChg chg="add mod">
          <ac:chgData name="Natarajan S" userId="S::natarajan.s@phytecembedded.in::59a67d74-5fe0-4788-b5dc-2892eb7f0011" providerId="AD" clId="Web-{A72CE73C-394B-4893-B07E-A10F3CC8D221}" dt="2022-09-04T06:55:53.382" v="26" actId="1076"/>
          <ac:spMkLst>
            <pc:docMk/>
            <pc:sldMk cId="3003879338" sldId="287"/>
            <ac:spMk id="2" creationId="{AED74F39-9BAF-7C72-2D0B-CE8F731D3DD2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AutoShape 1">
            <a:extLst>
              <a:ext uri="{FF2B5EF4-FFF2-40B4-BE49-F238E27FC236}">
                <a16:creationId xmlns:a16="http://schemas.microsoft.com/office/drawing/2014/main" id="{55A12413-8345-14AD-8466-7EF606013F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098" name="AutoShape 2">
            <a:extLst>
              <a:ext uri="{FF2B5EF4-FFF2-40B4-BE49-F238E27FC236}">
                <a16:creationId xmlns:a16="http://schemas.microsoft.com/office/drawing/2014/main" id="{C5BFA78E-8511-8185-94A0-5865E1AEC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099" name="AutoShape 3">
            <a:extLst>
              <a:ext uri="{FF2B5EF4-FFF2-40B4-BE49-F238E27FC236}">
                <a16:creationId xmlns:a16="http://schemas.microsoft.com/office/drawing/2014/main" id="{FD17321D-FEDB-D4EB-C246-B9A7EB28E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0" name="AutoShape 4">
            <a:extLst>
              <a:ext uri="{FF2B5EF4-FFF2-40B4-BE49-F238E27FC236}">
                <a16:creationId xmlns:a16="http://schemas.microsoft.com/office/drawing/2014/main" id="{7430E473-7E8B-9A0D-BC9B-AB382D2B0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1" name="AutoShape 5">
            <a:extLst>
              <a:ext uri="{FF2B5EF4-FFF2-40B4-BE49-F238E27FC236}">
                <a16:creationId xmlns:a16="http://schemas.microsoft.com/office/drawing/2014/main" id="{656D6346-813E-4F67-E1A7-DCEE24238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2" name="AutoShape 6">
            <a:extLst>
              <a:ext uri="{FF2B5EF4-FFF2-40B4-BE49-F238E27FC236}">
                <a16:creationId xmlns:a16="http://schemas.microsoft.com/office/drawing/2014/main" id="{45F969AF-7A01-817A-C94E-59F19EE078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3" name="AutoShape 7">
            <a:extLst>
              <a:ext uri="{FF2B5EF4-FFF2-40B4-BE49-F238E27FC236}">
                <a16:creationId xmlns:a16="http://schemas.microsoft.com/office/drawing/2014/main" id="{54663CD2-0C44-A830-5D80-2FF40CB5B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4" name="AutoShape 8">
            <a:extLst>
              <a:ext uri="{FF2B5EF4-FFF2-40B4-BE49-F238E27FC236}">
                <a16:creationId xmlns:a16="http://schemas.microsoft.com/office/drawing/2014/main" id="{71D98AF0-CF3C-CDFF-81FB-E9372F4D72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5" name="AutoShape 9">
            <a:extLst>
              <a:ext uri="{FF2B5EF4-FFF2-40B4-BE49-F238E27FC236}">
                <a16:creationId xmlns:a16="http://schemas.microsoft.com/office/drawing/2014/main" id="{EF6AB0CA-E2A2-E705-14A7-6246C000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7559675" cy="10691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4106" name="Rectangle 10">
            <a:extLst>
              <a:ext uri="{FF2B5EF4-FFF2-40B4-BE49-F238E27FC236}">
                <a16:creationId xmlns:a16="http://schemas.microsoft.com/office/drawing/2014/main" id="{391391BC-D4D4-5A34-5D4E-653B988E17F6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29237" cy="3992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4107" name="Rectangle 11">
            <a:extLst>
              <a:ext uri="{FF2B5EF4-FFF2-40B4-BE49-F238E27FC236}">
                <a16:creationId xmlns:a16="http://schemas.microsoft.com/office/drawing/2014/main" id="{6775B192-FC1B-D97E-2FFF-3C943CD7E5D0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32500" cy="479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4108" name="Rectangle 12">
            <a:extLst>
              <a:ext uri="{FF2B5EF4-FFF2-40B4-BE49-F238E27FC236}">
                <a16:creationId xmlns:a16="http://schemas.microsoft.com/office/drawing/2014/main" id="{7A0DC1B1-EC45-700C-F011-A649826E7E29}"/>
              </a:ext>
            </a:extLst>
          </p:cNvPr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654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IN" altLang="en-US"/>
          </a:p>
        </p:txBody>
      </p:sp>
      <p:sp>
        <p:nvSpPr>
          <p:cNvPr id="4109" name="Rectangle 13">
            <a:extLst>
              <a:ext uri="{FF2B5EF4-FFF2-40B4-BE49-F238E27FC236}">
                <a16:creationId xmlns:a16="http://schemas.microsoft.com/office/drawing/2014/main" id="{84290AD9-AB85-FB9F-25C4-D0B869DFFAE5}"/>
              </a:ext>
            </a:extLst>
          </p:cNvPr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654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IN" altLang="en-US"/>
          </a:p>
        </p:txBody>
      </p:sp>
      <p:sp>
        <p:nvSpPr>
          <p:cNvPr id="4110" name="Rectangle 14">
            <a:extLst>
              <a:ext uri="{FF2B5EF4-FFF2-40B4-BE49-F238E27FC236}">
                <a16:creationId xmlns:a16="http://schemas.microsoft.com/office/drawing/2014/main" id="{4E688D96-6C71-25E3-16C3-5226181B1593}"/>
              </a:ext>
            </a:extLst>
          </p:cNvPr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654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endParaRPr lang="en-IN" altLang="en-US"/>
          </a:p>
        </p:txBody>
      </p:sp>
      <p:sp>
        <p:nvSpPr>
          <p:cNvPr id="4111" name="Rectangle 15">
            <a:extLst>
              <a:ext uri="{FF2B5EF4-FFF2-40B4-BE49-F238E27FC236}">
                <a16:creationId xmlns:a16="http://schemas.microsoft.com/office/drawing/2014/main" id="{0699095D-4DDA-F0E0-86A3-DA05726C788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654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cs typeface="DejaVu Sans" charset="0"/>
              </a:defRPr>
            </a:lvl1pPr>
          </a:lstStyle>
          <a:p>
            <a:fld id="{A07CCD3C-6CB3-4031-9B6C-AB80BB3846EB}" type="slidenum">
              <a:rPr lang="en-IN" altLang="en-US"/>
              <a:pPr/>
              <a:t>‹#›</a:t>
            </a:fld>
            <a:endParaRPr lang="en-I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15BBBE68-E5C5-2C1A-51C2-1B0F430AD02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69DBD10-46EF-4130-85EF-2D001C50869A}" type="slidenum">
              <a:rPr lang="en-IN" altLang="en-US"/>
              <a:pPr/>
              <a:t>1</a:t>
            </a:fld>
            <a:endParaRPr lang="en-IN" altLang="en-US"/>
          </a:p>
        </p:txBody>
      </p:sp>
      <p:sp>
        <p:nvSpPr>
          <p:cNvPr id="32769" name="Rectangle 1">
            <a:extLst>
              <a:ext uri="{FF2B5EF4-FFF2-40B4-BE49-F238E27FC236}">
                <a16:creationId xmlns:a16="http://schemas.microsoft.com/office/drawing/2014/main" id="{538FC329-4610-9006-208F-E9D6CE76E890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2770" name="Text Box 2">
            <a:extLst>
              <a:ext uri="{FF2B5EF4-FFF2-40B4-BE49-F238E27FC236}">
                <a16:creationId xmlns:a16="http://schemas.microsoft.com/office/drawing/2014/main" id="{888A1E82-1711-2B06-FB8B-863E995A35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488E292A-6611-C8DD-4C9F-955F56D4842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3C1A27D-E68E-426A-9EAE-2F7EBBD149EF}" type="slidenum">
              <a:rPr lang="en-IN" altLang="en-US"/>
              <a:pPr/>
              <a:t>14</a:t>
            </a:fld>
            <a:endParaRPr lang="en-IN" altLang="en-US"/>
          </a:p>
        </p:txBody>
      </p:sp>
      <p:sp>
        <p:nvSpPr>
          <p:cNvPr id="49153" name="Rectangle 1">
            <a:extLst>
              <a:ext uri="{FF2B5EF4-FFF2-40B4-BE49-F238E27FC236}">
                <a16:creationId xmlns:a16="http://schemas.microsoft.com/office/drawing/2014/main" id="{8A2008C6-2ADF-5813-5C75-8D8563EBCADE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9154" name="Text Box 2">
            <a:extLst>
              <a:ext uri="{FF2B5EF4-FFF2-40B4-BE49-F238E27FC236}">
                <a16:creationId xmlns:a16="http://schemas.microsoft.com/office/drawing/2014/main" id="{0BB2B263-34D1-A687-42F0-6E131545B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6A5BBBF9-2FB3-0BB3-F7F7-3D5ABD0D0D9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39A726D-2581-46A9-BA71-670B52E61B95}" type="slidenum">
              <a:rPr lang="en-IN" altLang="en-US"/>
              <a:pPr/>
              <a:t>15</a:t>
            </a:fld>
            <a:endParaRPr lang="en-IN" altLang="en-US"/>
          </a:p>
        </p:txBody>
      </p:sp>
      <p:sp>
        <p:nvSpPr>
          <p:cNvPr id="52225" name="Rectangle 1">
            <a:extLst>
              <a:ext uri="{FF2B5EF4-FFF2-40B4-BE49-F238E27FC236}">
                <a16:creationId xmlns:a16="http://schemas.microsoft.com/office/drawing/2014/main" id="{DA43130B-522C-D518-1FF7-9AC14F1D075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2226" name="Text Box 2">
            <a:extLst>
              <a:ext uri="{FF2B5EF4-FFF2-40B4-BE49-F238E27FC236}">
                <a16:creationId xmlns:a16="http://schemas.microsoft.com/office/drawing/2014/main" id="{BC566685-004E-2FA4-4A1E-0FC93FCA3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D2CE3FBD-1B88-40E0-FCD2-227670093FB4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56AA533-D2BE-4054-8D2A-B99310C54F47}" type="slidenum">
              <a:rPr lang="en-IN" altLang="en-US"/>
              <a:pPr/>
              <a:t>16</a:t>
            </a:fld>
            <a:endParaRPr lang="en-IN" altLang="en-US"/>
          </a:p>
        </p:txBody>
      </p:sp>
      <p:sp>
        <p:nvSpPr>
          <p:cNvPr id="53249" name="Rectangle 1">
            <a:extLst>
              <a:ext uri="{FF2B5EF4-FFF2-40B4-BE49-F238E27FC236}">
                <a16:creationId xmlns:a16="http://schemas.microsoft.com/office/drawing/2014/main" id="{F09764D0-62EF-9588-0480-6B9416CC10BC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3250" name="Text Box 2">
            <a:extLst>
              <a:ext uri="{FF2B5EF4-FFF2-40B4-BE49-F238E27FC236}">
                <a16:creationId xmlns:a16="http://schemas.microsoft.com/office/drawing/2014/main" id="{F12E567C-29D0-1546-2060-408D8BB1B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AC6F7597-CB7D-1E6F-A6F4-B8D93C82FA9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E68249C-8268-4B39-8283-D581F4F465DA}" type="slidenum">
              <a:rPr lang="en-IN" altLang="en-US"/>
              <a:pPr/>
              <a:t>17</a:t>
            </a:fld>
            <a:endParaRPr lang="en-IN" altLang="en-US"/>
          </a:p>
        </p:txBody>
      </p:sp>
      <p:sp>
        <p:nvSpPr>
          <p:cNvPr id="55297" name="Rectangle 1">
            <a:extLst>
              <a:ext uri="{FF2B5EF4-FFF2-40B4-BE49-F238E27FC236}">
                <a16:creationId xmlns:a16="http://schemas.microsoft.com/office/drawing/2014/main" id="{4F45123F-3C3F-8E0A-450D-69304DEAFE84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5298" name="Text Box 2">
            <a:extLst>
              <a:ext uri="{FF2B5EF4-FFF2-40B4-BE49-F238E27FC236}">
                <a16:creationId xmlns:a16="http://schemas.microsoft.com/office/drawing/2014/main" id="{A8EB0F54-5538-3914-742E-59517AC8F9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81FCD5F2-E70E-7630-875D-DF3D6B1C02D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634DEC1-0A57-46AE-A766-52233E3B497C}" type="slidenum">
              <a:rPr lang="en-IN" altLang="en-US"/>
              <a:pPr/>
              <a:t>18</a:t>
            </a:fld>
            <a:endParaRPr lang="en-IN" altLang="en-US"/>
          </a:p>
        </p:txBody>
      </p:sp>
      <p:sp>
        <p:nvSpPr>
          <p:cNvPr id="56321" name="Rectangle 1">
            <a:extLst>
              <a:ext uri="{FF2B5EF4-FFF2-40B4-BE49-F238E27FC236}">
                <a16:creationId xmlns:a16="http://schemas.microsoft.com/office/drawing/2014/main" id="{9EFAE79F-C49F-FEE9-75F4-FF43264B863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6322" name="Text Box 2">
            <a:extLst>
              <a:ext uri="{FF2B5EF4-FFF2-40B4-BE49-F238E27FC236}">
                <a16:creationId xmlns:a16="http://schemas.microsoft.com/office/drawing/2014/main" id="{21D51381-043A-8B29-FCF7-A218D14A62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E1F1190-D2B1-C738-F8E1-0053DD8EC908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90F3C85-E51F-45C6-A725-6842C8DBCABF}" type="slidenum">
              <a:rPr lang="en-IN" altLang="en-US"/>
              <a:pPr/>
              <a:t>19</a:t>
            </a:fld>
            <a:endParaRPr lang="en-IN" altLang="en-US"/>
          </a:p>
        </p:txBody>
      </p:sp>
      <p:sp>
        <p:nvSpPr>
          <p:cNvPr id="57345" name="Rectangle 1">
            <a:extLst>
              <a:ext uri="{FF2B5EF4-FFF2-40B4-BE49-F238E27FC236}">
                <a16:creationId xmlns:a16="http://schemas.microsoft.com/office/drawing/2014/main" id="{38A30B75-DB32-F168-6E8B-F7A847DA178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7346" name="Text Box 2">
            <a:extLst>
              <a:ext uri="{FF2B5EF4-FFF2-40B4-BE49-F238E27FC236}">
                <a16:creationId xmlns:a16="http://schemas.microsoft.com/office/drawing/2014/main" id="{188EC2FE-6923-9080-E285-06C906A664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A5A8D7E0-6D1B-6E4B-D632-50168FC3B14F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6CAAF16-EFBA-407F-965D-0C3E37D84E22}" type="slidenum">
              <a:rPr lang="en-IN" altLang="en-US"/>
              <a:pPr/>
              <a:t>20</a:t>
            </a:fld>
            <a:endParaRPr lang="en-IN" altLang="en-US"/>
          </a:p>
        </p:txBody>
      </p:sp>
      <p:sp>
        <p:nvSpPr>
          <p:cNvPr id="58369" name="Rectangle 1">
            <a:extLst>
              <a:ext uri="{FF2B5EF4-FFF2-40B4-BE49-F238E27FC236}">
                <a16:creationId xmlns:a16="http://schemas.microsoft.com/office/drawing/2014/main" id="{C68F043B-26EB-7D21-C504-A84E3F30977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8370" name="Text Box 2">
            <a:extLst>
              <a:ext uri="{FF2B5EF4-FFF2-40B4-BE49-F238E27FC236}">
                <a16:creationId xmlns:a16="http://schemas.microsoft.com/office/drawing/2014/main" id="{135C8446-0E74-2662-9F97-4F3765DCD7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B127140B-18C0-17B8-6065-6DD21B6C489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EBD113-5CF4-419E-BCA9-28093889DF87}" type="slidenum">
              <a:rPr lang="en-IN" altLang="en-US"/>
              <a:pPr/>
              <a:t>21</a:t>
            </a:fld>
            <a:endParaRPr lang="en-IN" altLang="en-US"/>
          </a:p>
        </p:txBody>
      </p:sp>
      <p:sp>
        <p:nvSpPr>
          <p:cNvPr id="59393" name="Rectangle 1">
            <a:extLst>
              <a:ext uri="{FF2B5EF4-FFF2-40B4-BE49-F238E27FC236}">
                <a16:creationId xmlns:a16="http://schemas.microsoft.com/office/drawing/2014/main" id="{C497B815-B82D-ED71-2750-2C42E79681F7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394" name="Text Box 2">
            <a:extLst>
              <a:ext uri="{FF2B5EF4-FFF2-40B4-BE49-F238E27FC236}">
                <a16:creationId xmlns:a16="http://schemas.microsoft.com/office/drawing/2014/main" id="{B3F21638-AC48-8CD2-0DE1-E01F03316A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A83B8F2F-A9F8-AE86-4057-7164F3C932D0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910CC14-E359-4C60-A465-7A7910D060B3}" type="slidenum">
              <a:rPr lang="en-IN" altLang="en-US"/>
              <a:pPr/>
              <a:t>2</a:t>
            </a:fld>
            <a:endParaRPr lang="en-IN" altLang="en-US"/>
          </a:p>
        </p:txBody>
      </p:sp>
      <p:sp>
        <p:nvSpPr>
          <p:cNvPr id="33793" name="Rectangle 1">
            <a:extLst>
              <a:ext uri="{FF2B5EF4-FFF2-40B4-BE49-F238E27FC236}">
                <a16:creationId xmlns:a16="http://schemas.microsoft.com/office/drawing/2014/main" id="{D3262551-3F80-310A-7574-024D8946E7C3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4" name="Text Box 2">
            <a:extLst>
              <a:ext uri="{FF2B5EF4-FFF2-40B4-BE49-F238E27FC236}">
                <a16:creationId xmlns:a16="http://schemas.microsoft.com/office/drawing/2014/main" id="{E87B94C7-7634-C082-2652-DA05F34C3E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40586F6A-22D8-AAED-C3AC-DE4202E3B68C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CC9F8D1-3111-41CF-8248-AAAE1CDAB419}" type="slidenum">
              <a:rPr lang="en-IN" altLang="en-US"/>
              <a:pPr/>
              <a:t>7</a:t>
            </a:fld>
            <a:endParaRPr lang="en-IN" altLang="en-US"/>
          </a:p>
        </p:txBody>
      </p:sp>
      <p:sp>
        <p:nvSpPr>
          <p:cNvPr id="34817" name="Rectangle 1">
            <a:extLst>
              <a:ext uri="{FF2B5EF4-FFF2-40B4-BE49-F238E27FC236}">
                <a16:creationId xmlns:a16="http://schemas.microsoft.com/office/drawing/2014/main" id="{7B1AD70D-1BC8-B220-685C-95B79E3B9BA5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4818" name="Text Box 2">
            <a:extLst>
              <a:ext uri="{FF2B5EF4-FFF2-40B4-BE49-F238E27FC236}">
                <a16:creationId xmlns:a16="http://schemas.microsoft.com/office/drawing/2014/main" id="{5CDC1E89-4EA9-C188-9048-2A3DEA36C4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03BED249-48FB-9F8A-515B-481488712F27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07B8EE-F48D-4A41-B47D-8562D5D0F119}" type="slidenum">
              <a:rPr lang="en-IN" altLang="en-US"/>
              <a:pPr/>
              <a:t>8</a:t>
            </a:fld>
            <a:endParaRPr lang="en-IN" altLang="en-US"/>
          </a:p>
        </p:txBody>
      </p:sp>
      <p:sp>
        <p:nvSpPr>
          <p:cNvPr id="40961" name="Rectangle 1">
            <a:extLst>
              <a:ext uri="{FF2B5EF4-FFF2-40B4-BE49-F238E27FC236}">
                <a16:creationId xmlns:a16="http://schemas.microsoft.com/office/drawing/2014/main" id="{A59D7362-003E-5A6C-9356-6327E47AEA02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62" name="Text Box 2">
            <a:extLst>
              <a:ext uri="{FF2B5EF4-FFF2-40B4-BE49-F238E27FC236}">
                <a16:creationId xmlns:a16="http://schemas.microsoft.com/office/drawing/2014/main" id="{40CF837D-88DA-1E84-C265-AF04BD4A0D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BB2C8512-84D7-6ACE-4392-C7751E263C26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D0CDCA7-5755-46BD-8306-89CB962E840B}" type="slidenum">
              <a:rPr lang="en-IN" altLang="en-US"/>
              <a:pPr/>
              <a:t>9</a:t>
            </a:fld>
            <a:endParaRPr lang="en-IN" altLang="en-US"/>
          </a:p>
        </p:txBody>
      </p:sp>
      <p:sp>
        <p:nvSpPr>
          <p:cNvPr id="41985" name="Rectangle 1">
            <a:extLst>
              <a:ext uri="{FF2B5EF4-FFF2-40B4-BE49-F238E27FC236}">
                <a16:creationId xmlns:a16="http://schemas.microsoft.com/office/drawing/2014/main" id="{9FDD0FF0-54C2-EAD4-39C3-2353121D61BB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1986" name="Text Box 2">
            <a:extLst>
              <a:ext uri="{FF2B5EF4-FFF2-40B4-BE49-F238E27FC236}">
                <a16:creationId xmlns:a16="http://schemas.microsoft.com/office/drawing/2014/main" id="{C9DAB8CC-EBD4-1A03-ABE6-012F9EFF64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6A47AD76-6BCD-E74F-94EC-2D7CE2B497E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4D6C802-3EC9-4CBE-AC93-1AC7B68C19D9}" type="slidenum">
              <a:rPr lang="en-IN" altLang="en-US"/>
              <a:pPr/>
              <a:t>10</a:t>
            </a:fld>
            <a:endParaRPr lang="en-IN" altLang="en-US"/>
          </a:p>
        </p:txBody>
      </p:sp>
      <p:sp>
        <p:nvSpPr>
          <p:cNvPr id="44033" name="Rectangle 1">
            <a:extLst>
              <a:ext uri="{FF2B5EF4-FFF2-40B4-BE49-F238E27FC236}">
                <a16:creationId xmlns:a16="http://schemas.microsoft.com/office/drawing/2014/main" id="{B6F9B945-B901-FA77-0A70-CEEC5BA2AB66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4034" name="Text Box 2">
            <a:extLst>
              <a:ext uri="{FF2B5EF4-FFF2-40B4-BE49-F238E27FC236}">
                <a16:creationId xmlns:a16="http://schemas.microsoft.com/office/drawing/2014/main" id="{E424A171-2432-6FDF-92D9-5A77AC973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1FC2625B-001A-A131-9AF6-DE3FD788B3D3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CA6FFD2-B89E-4C72-9B44-5DC02EF71DAD}" type="slidenum">
              <a:rPr lang="en-IN" altLang="en-US"/>
              <a:pPr/>
              <a:t>11</a:t>
            </a:fld>
            <a:endParaRPr lang="en-IN" altLang="en-US"/>
          </a:p>
        </p:txBody>
      </p:sp>
      <p:sp>
        <p:nvSpPr>
          <p:cNvPr id="43009" name="Rectangle 1">
            <a:extLst>
              <a:ext uri="{FF2B5EF4-FFF2-40B4-BE49-F238E27FC236}">
                <a16:creationId xmlns:a16="http://schemas.microsoft.com/office/drawing/2014/main" id="{9A1DB716-3F35-0B3F-8B5C-1D2B0832CA48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3010" name="Text Box 2">
            <a:extLst>
              <a:ext uri="{FF2B5EF4-FFF2-40B4-BE49-F238E27FC236}">
                <a16:creationId xmlns:a16="http://schemas.microsoft.com/office/drawing/2014/main" id="{F5CA7355-697B-54C9-7B2A-B92AC42D2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79D27485-72F9-5600-D496-626942703DD1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C1E8F33-CC1E-4151-8A6E-166869F57CD6}" type="slidenum">
              <a:rPr lang="en-IN" altLang="en-US"/>
              <a:pPr/>
              <a:t>12</a:t>
            </a:fld>
            <a:endParaRPr lang="en-IN" altLang="en-US"/>
          </a:p>
        </p:txBody>
      </p:sp>
      <p:sp>
        <p:nvSpPr>
          <p:cNvPr id="47105" name="Rectangle 1">
            <a:extLst>
              <a:ext uri="{FF2B5EF4-FFF2-40B4-BE49-F238E27FC236}">
                <a16:creationId xmlns:a16="http://schemas.microsoft.com/office/drawing/2014/main" id="{9CE46341-15E1-493B-F2C9-5444CF425F19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7106" name="Text Box 2">
            <a:extLst>
              <a:ext uri="{FF2B5EF4-FFF2-40B4-BE49-F238E27FC236}">
                <a16:creationId xmlns:a16="http://schemas.microsoft.com/office/drawing/2014/main" id="{E2CDDFD3-6E7A-E470-E3C7-9163A706EA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27A68364-1774-0BE5-2E36-A8DEC0936212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4E9D514-7DF5-4625-ABF2-B7F090530B83}" type="slidenum">
              <a:rPr lang="en-IN" altLang="en-US"/>
              <a:pPr/>
              <a:t>13</a:t>
            </a:fld>
            <a:endParaRPr lang="en-IN" altLang="en-US"/>
          </a:p>
        </p:txBody>
      </p:sp>
      <p:sp>
        <p:nvSpPr>
          <p:cNvPr id="48129" name="Rectangle 1">
            <a:extLst>
              <a:ext uri="{FF2B5EF4-FFF2-40B4-BE49-F238E27FC236}">
                <a16:creationId xmlns:a16="http://schemas.microsoft.com/office/drawing/2014/main" id="{FAA15D80-D900-A63F-F353-643A4ED3A88D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5900" y="812800"/>
            <a:ext cx="7126288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8130" name="Text Box 2">
            <a:extLst>
              <a:ext uri="{FF2B5EF4-FFF2-40B4-BE49-F238E27FC236}">
                <a16:creationId xmlns:a16="http://schemas.microsoft.com/office/drawing/2014/main" id="{C342B745-DF08-9081-D834-56FF66451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9132-9AD4-3E09-9225-384E907AC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74AAA-EDCC-81A1-FAD6-F3C783A11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88940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85283-E432-D896-E69F-96FA76608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C1756-64D9-EBB0-011F-1B2A51A19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5918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187B4A-57A6-946B-E6DD-11565045C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28088" y="1406525"/>
            <a:ext cx="2738437" cy="41592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01D15-154A-D96F-B0DC-5E0CCB29F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406525"/>
            <a:ext cx="8066088" cy="41592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427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AB8EA-50ED-4FB9-C31F-126427FFE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8E4C51-EBBD-2A18-8AC4-ED02DD5BAE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38130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1D09-EA80-7C22-E087-95934E56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2118A-B24D-AC7B-1F3E-BBDA9774D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9688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52A7E-813E-C81E-AB14-83C91380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732E8-7F2D-5E5B-1C43-1A5E26931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7667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7700B-D3BF-9AB1-44E2-C255B8394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62FDA-2BF0-CDDA-3CC6-5F42C523AC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4363" y="1173163"/>
            <a:ext cx="5449887" cy="5334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1B16B-C313-E0BF-2CB2-503EF08C8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6650" y="1173163"/>
            <a:ext cx="5449888" cy="53340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8082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EEEB-E5D9-B753-A5EC-2409A8D2E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EA27C-5EE8-2044-1B7B-94339A4E7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AA4E2-8DC6-4310-0BA8-70333E828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EB3610-DC02-9C65-A793-134939A38D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BC55F0-576E-C996-A45B-0D541C76AB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56048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A2C9E-EA80-07C3-9B9A-BFD6EBA33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917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17331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C0E83-524E-0F87-09C1-C3540444D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97E36-ABC3-B4F3-DC8F-BCB0968EB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BFE8D-1E2E-C9F3-3F4D-334E1AB68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294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0F72F-ADE8-1F5D-DC5E-6909B5761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8A2610-A4A1-62EA-8258-1F26C2CCB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40489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011FF-2834-3C69-AC11-DDE7B064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0B36B-62DA-BA21-A45A-F4D45C60E9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5C6F9-26D5-9AE9-8FC6-3730BC361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86240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75D16-3DF4-810E-A4E8-D3F16419E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F44E8-6BA0-30EC-FDA7-8732EAE6C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2389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4EE9FA-E23D-259F-2136-9419515F29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6813" y="53975"/>
            <a:ext cx="2879725" cy="645318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8E3E1-0C69-35B1-4CDF-E336F0F02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875" y="53975"/>
            <a:ext cx="8491538" cy="645318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6073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3AC0E-B305-AE73-5410-877591404A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55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A0AB9B-9FC0-FFDB-65A3-2EE706ACB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55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90203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96F9C-7F72-A8AE-7604-DCF8A8A67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57194-4E73-D14E-44B8-E7406020D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10493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77D1B-1E00-992B-9241-4205E552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4D9C5A-273F-F595-E2F7-350598AF7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4652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53C7-2636-C3E1-6D51-BEDB55984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55EEA-3A1C-9509-2039-50CB3035EA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4363" y="1173163"/>
            <a:ext cx="5451475" cy="53387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E97943-41A6-A425-8088-645838D89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8238" y="1173163"/>
            <a:ext cx="5453062" cy="53387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70599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8E482-69D1-1F18-A8D6-1C0E97C2B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CF6F9-4B0F-D3AF-2B82-7FF8A966F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D3DD4B-2B9E-792C-E8D7-D9B4574F3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B7859-121C-BBB6-19F6-B4AACFCC9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05B638-ABA1-B261-D548-9AB4E17FC9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3464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79D7E-CB06-B571-DEEE-A0E0FCFC0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89022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437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CF151-7FBD-E180-9D86-B5FEC3F1A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7188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3BA84-6F7C-8862-DBA5-CD0652C62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7188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40788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75FBE-E8A0-9F92-3F29-52D6DC7D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E5361-A509-E849-A155-62730D9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9309C4-A88D-1E87-D572-B1B256049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50410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9020A-B438-2A32-FA3B-51A365E15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E2D4A5-68E4-09D2-D8C4-CE36FCFFC4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B080E-175F-AB31-276C-8CEEBA02A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88260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51755-B49A-E90B-8603-43654F0CF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B039D-A3AA-59F5-D960-570000B3C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21177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72397C-1BB3-D4FF-4956-7EC843832D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89988" y="53975"/>
            <a:ext cx="2881312" cy="64579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48F876-9465-681C-A32D-53E56D494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875" y="53975"/>
            <a:ext cx="8494713" cy="64579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031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29B6-6985-87A4-4956-E14E2A685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688C2-2FDA-8AF6-85AA-6DC4BA4123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4963"/>
            <a:ext cx="5402263" cy="3960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C8B81D-2292-FA98-97AF-DD2FC94806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4263" y="1604963"/>
            <a:ext cx="5402262" cy="39608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8303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7C0E1-79EC-6231-50DE-E647242A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7187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015D4-2116-D154-27F3-F37738F89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CC626-02DD-651D-B188-8D9C13153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AD206D-5CC3-73EE-EAB6-0CE029250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3788" y="1681163"/>
            <a:ext cx="51831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7B11E5-364A-9EB5-08B2-60C77E47B1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3788" y="2505075"/>
            <a:ext cx="51831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6953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1FC55-ABF4-E8C2-C335-9267A867B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2360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2441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C9C35-8E79-7B15-B88D-68FE76A3D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B8305-23E7-E1A0-FBBC-895F666EC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4924D7-E1E5-B4F4-B043-D449B9D52A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224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AF25A-D377-E59E-48EB-4BC173AAA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DF1E72-0957-A93D-D216-3A7F592BD3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378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2362E2-52CB-A282-014C-64D1336F3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7434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>
            <a:extLst>
              <a:ext uri="{FF2B5EF4-FFF2-40B4-BE49-F238E27FC236}">
                <a16:creationId xmlns:a16="http://schemas.microsoft.com/office/drawing/2014/main" id="{35F571B1-812C-5ADA-2E4C-D7A8B6644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6" name="Line 2">
            <a:extLst>
              <a:ext uri="{FF2B5EF4-FFF2-40B4-BE49-F238E27FC236}">
                <a16:creationId xmlns:a16="http://schemas.microsoft.com/office/drawing/2014/main" id="{157991C7-5983-25D8-DACF-77A126F24605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BCE49E93-6F95-FB3E-E2B1-AB6178DC5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8" name="Line 4">
            <a:extLst>
              <a:ext uri="{FF2B5EF4-FFF2-40B4-BE49-F238E27FC236}">
                <a16:creationId xmlns:a16="http://schemas.microsoft.com/office/drawing/2014/main" id="{705D9AD7-7737-0347-6EE2-63210E82431D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B21BAD2-12BD-0147-BF23-25802F2BD0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0" y="1406525"/>
            <a:ext cx="9128125" cy="237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91B0F861-C1E2-CFE6-850C-76CD1449FD42}"/>
              </a:ext>
            </a:extLst>
          </p:cNvPr>
          <p:cNvSpPr>
            <a:spLocks noChangeShapeType="1"/>
          </p:cNvSpPr>
          <p:nvPr/>
        </p:nvSpPr>
        <p:spPr bwMode="auto">
          <a:xfrm>
            <a:off x="4894263" y="4237038"/>
            <a:ext cx="2401887" cy="7937"/>
          </a:xfrm>
          <a:prstGeom prst="line">
            <a:avLst/>
          </a:prstGeom>
          <a:noFill/>
          <a:ln w="5724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1" name="Line 7">
            <a:extLst>
              <a:ext uri="{FF2B5EF4-FFF2-40B4-BE49-F238E27FC236}">
                <a16:creationId xmlns:a16="http://schemas.microsoft.com/office/drawing/2014/main" id="{F0E18042-882D-BD87-F630-09FE3CD075CC}"/>
              </a:ext>
            </a:extLst>
          </p:cNvPr>
          <p:cNvSpPr>
            <a:spLocks noChangeShapeType="1"/>
          </p:cNvSpPr>
          <p:nvPr/>
        </p:nvSpPr>
        <p:spPr bwMode="auto">
          <a:xfrm>
            <a:off x="4894263" y="4237038"/>
            <a:ext cx="2401887" cy="7937"/>
          </a:xfrm>
          <a:prstGeom prst="line">
            <a:avLst/>
          </a:prstGeom>
          <a:noFill/>
          <a:ln w="5724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EA7B926E-DC62-EC9D-4589-DF6D34AA73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4963"/>
            <a:ext cx="10956925" cy="3960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284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2pPr>
      <a:lvl3pPr marL="1143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3pPr>
      <a:lvl4pPr marL="1600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4pPr>
      <a:lvl5pPr marL="20574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5pPr>
      <a:lvl6pPr marL="25146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6pPr>
      <a:lvl7pPr marL="29718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7pPr>
      <a:lvl8pPr marL="3429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8pPr>
      <a:lvl9pPr marL="3886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9pPr>
    </p:titleStyle>
    <p:bodyStyle>
      <a:lvl1pPr marL="342900" indent="-342900" algn="l" defTabSz="449263" rtl="0" fontAlgn="base">
        <a:lnSpc>
          <a:spcPct val="88000"/>
        </a:lnSpc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fontAlgn="base">
        <a:lnSpc>
          <a:spcPct val="88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>
        <a:lnSpc>
          <a:spcPct val="88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fontAlgn="base">
        <a:lnSpc>
          <a:spcPct val="88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fontAlgn="base">
        <a:lnSpc>
          <a:spcPct val="88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>
            <a:extLst>
              <a:ext uri="{FF2B5EF4-FFF2-40B4-BE49-F238E27FC236}">
                <a16:creationId xmlns:a16="http://schemas.microsoft.com/office/drawing/2014/main" id="{2E7E8DCB-249F-D695-BCC8-7B67B4359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50" name="Line 2">
            <a:extLst>
              <a:ext uri="{FF2B5EF4-FFF2-40B4-BE49-F238E27FC236}">
                <a16:creationId xmlns:a16="http://schemas.microsoft.com/office/drawing/2014/main" id="{A59FD042-E410-C1B3-3F94-CB94D14119FF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2AC782EF-C611-29E3-D019-4914D986D9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52" name="Line 4">
            <a:extLst>
              <a:ext uri="{FF2B5EF4-FFF2-40B4-BE49-F238E27FC236}">
                <a16:creationId xmlns:a16="http://schemas.microsoft.com/office/drawing/2014/main" id="{340BFDED-7EB7-4E52-4C5A-0C627D641E7D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7809AB6C-6802-3308-F89B-AB95F7AF3D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42875" y="53975"/>
            <a:ext cx="10077450" cy="54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B62AA77E-ECFB-13CE-FE7C-8BB5C4FF0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14363" y="1173163"/>
            <a:ext cx="11052175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2pPr>
      <a:lvl3pPr marL="1143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3pPr>
      <a:lvl4pPr marL="1600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4pPr>
      <a:lvl5pPr marL="20574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5pPr>
      <a:lvl6pPr marL="25146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6pPr>
      <a:lvl7pPr marL="29718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7pPr>
      <a:lvl8pPr marL="3429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8pPr>
      <a:lvl9pPr marL="3886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9pPr>
    </p:titleStyle>
    <p:bodyStyle>
      <a:lvl1pPr marL="342900" indent="-342900" algn="l" defTabSz="449263" rtl="0" fontAlgn="base">
        <a:lnSpc>
          <a:spcPct val="88000"/>
        </a:lnSpc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fontAlgn="base">
        <a:lnSpc>
          <a:spcPct val="88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>
        <a:lnSpc>
          <a:spcPct val="88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fontAlgn="base">
        <a:lnSpc>
          <a:spcPct val="88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fontAlgn="base">
        <a:lnSpc>
          <a:spcPct val="88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>
            <a:extLst>
              <a:ext uri="{FF2B5EF4-FFF2-40B4-BE49-F238E27FC236}">
                <a16:creationId xmlns:a16="http://schemas.microsoft.com/office/drawing/2014/main" id="{091D3C8F-D25C-295C-22D1-525902BBF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4" name="Line 2">
            <a:extLst>
              <a:ext uri="{FF2B5EF4-FFF2-40B4-BE49-F238E27FC236}">
                <a16:creationId xmlns:a16="http://schemas.microsoft.com/office/drawing/2014/main" id="{B3E22E57-A690-5011-9DF3-6B5F50F9F2E9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224483FB-CCE3-FC7D-6F18-63FA7D008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525" y="52388"/>
            <a:ext cx="1647825" cy="59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076" name="Line 4">
            <a:extLst>
              <a:ext uri="{FF2B5EF4-FFF2-40B4-BE49-F238E27FC236}">
                <a16:creationId xmlns:a16="http://schemas.microsoft.com/office/drawing/2014/main" id="{C4D39333-16F6-F69D-1601-E895D81F5858}"/>
              </a:ext>
            </a:extLst>
          </p:cNvPr>
          <p:cNvSpPr>
            <a:spLocks noChangeShapeType="1"/>
          </p:cNvSpPr>
          <p:nvPr/>
        </p:nvSpPr>
        <p:spPr bwMode="auto">
          <a:xfrm>
            <a:off x="-12700" y="688975"/>
            <a:ext cx="12192000" cy="1588"/>
          </a:xfrm>
          <a:prstGeom prst="line">
            <a:avLst/>
          </a:prstGeom>
          <a:noFill/>
          <a:ln w="3816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8E4137C1-555F-2164-1081-1736CE1002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42875" y="53975"/>
            <a:ext cx="10082213" cy="55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F25DEC4D-EA19-07B0-186B-9663492DE4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14363" y="1173163"/>
            <a:ext cx="11056937" cy="533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5000" rIns="90000" bIns="45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2pPr>
      <a:lvl3pPr marL="1143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3pPr>
      <a:lvl4pPr marL="1600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4pPr>
      <a:lvl5pPr marL="20574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5pPr>
      <a:lvl6pPr marL="25146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6pPr>
      <a:lvl7pPr marL="29718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7pPr>
      <a:lvl8pPr marL="34290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8pPr>
      <a:lvl9pPr marL="3886200" indent="-228600" algn="l" defTabSz="449263" rtl="0" fontAlgn="base">
        <a:lnSpc>
          <a:spcPct val="98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>
          <a:solidFill>
            <a:srgbClr val="000000"/>
          </a:solidFill>
          <a:latin typeface="Calibri" panose="020F0502020204030204" pitchFamily="34" charset="0"/>
          <a:cs typeface="Noto Sans CJK SC Regular" charset="0"/>
        </a:defRPr>
      </a:lvl9pPr>
    </p:titleStyle>
    <p:bodyStyle>
      <a:lvl1pPr marL="342900" indent="-342900" algn="l" defTabSz="449263" rtl="0" fontAlgn="base">
        <a:lnSpc>
          <a:spcPct val="88000"/>
        </a:lnSpc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fontAlgn="base">
        <a:lnSpc>
          <a:spcPct val="88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>
        <a:lnSpc>
          <a:spcPct val="88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fontAlgn="base">
        <a:lnSpc>
          <a:spcPct val="88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fontAlgn="base">
        <a:lnSpc>
          <a:spcPct val="88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>
            <a:extLst>
              <a:ext uri="{FF2B5EF4-FFF2-40B4-BE49-F238E27FC236}">
                <a16:creationId xmlns:a16="http://schemas.microsoft.com/office/drawing/2014/main" id="{11B758A0-696A-EADF-43E6-1ACBD08DE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06525"/>
            <a:ext cx="9144000" cy="238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b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algn="ctr" hangingPunct="1">
              <a:lnSpc>
                <a:spcPct val="100000"/>
              </a:lnSpc>
              <a:buClrTx/>
            </a:pPr>
            <a:r>
              <a:rPr lang="en-US" altLang="en-US" sz="6600" b="1" dirty="0">
                <a:solidFill>
                  <a:srgbClr val="BF9000"/>
                </a:solidFill>
                <a:latin typeface="Calibri"/>
              </a:rPr>
              <a:t> Brief Introduction to C Internals </a:t>
            </a:r>
            <a:endParaRPr lang="en-US" altLang="en-US" sz="6600" b="1" dirty="0">
              <a:solidFill>
                <a:srgbClr val="BF9000"/>
              </a:solidFill>
              <a:latin typeface="Calibri" panose="020F0502020204030204" pitchFamily="34" charset="0"/>
            </a:endParaRPr>
          </a:p>
        </p:txBody>
      </p:sp>
      <p:sp>
        <p:nvSpPr>
          <p:cNvPr id="5122" name="Text Box 2">
            <a:extLst>
              <a:ext uri="{FF2B5EF4-FFF2-40B4-BE49-F238E27FC236}">
                <a16:creationId xmlns:a16="http://schemas.microsoft.com/office/drawing/2014/main" id="{F7A43F99-ADA4-7493-82A8-54A75E58BA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481513"/>
            <a:ext cx="9209088" cy="1149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algn="ctr">
              <a:lnSpc>
                <a:spcPct val="100000"/>
              </a:lnSpc>
              <a:buClrTx/>
              <a:buFontTx/>
              <a:buNone/>
            </a:pPr>
            <a:r>
              <a:rPr lang="en-IN" altLang="en-US" sz="3200">
                <a:solidFill>
                  <a:srgbClr val="ED7D31"/>
                </a:solidFill>
              </a:rPr>
              <a:t>Organised &amp; Supported by </a:t>
            </a:r>
            <a:r>
              <a:rPr lang="en-IN" altLang="en-US" sz="3200" b="1">
                <a:solidFill>
                  <a:srgbClr val="ED7D31"/>
                </a:solidFill>
              </a:rPr>
              <a:t>RuggedBOARD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1">
            <a:extLst>
              <a:ext uri="{FF2B5EF4-FFF2-40B4-BE49-F238E27FC236}">
                <a16:creationId xmlns:a16="http://schemas.microsoft.com/office/drawing/2014/main" id="{20C280F4-98E9-953B-2345-F8B93CDA8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080625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6387" name="Text Box 3">
            <a:extLst>
              <a:ext uri="{FF2B5EF4-FFF2-40B4-BE49-F238E27FC236}">
                <a16:creationId xmlns:a16="http://schemas.microsoft.com/office/drawing/2014/main" id="{3D6EB43E-1950-E81F-D5F0-AA8D53A2F0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0"/>
            <a:ext cx="9287879" cy="702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0">
              <a:buClrTx/>
            </a:pP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Compiling and Running “Hello world “ example</a:t>
            </a:r>
            <a:r>
              <a:rPr lang="en-IN" altLang="en-US" sz="3200" b="1" dirty="0">
                <a:latin typeface="Ubuntu"/>
              </a:rPr>
              <a:t> </a:t>
            </a:r>
            <a:endParaRPr lang="en-IN" altLang="en-US" sz="3200" b="1">
              <a:latin typeface="Ubuntu" panose="020B0504030602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F9ECD7-5092-F36F-93A0-3F2D99013DC4}"/>
              </a:ext>
            </a:extLst>
          </p:cNvPr>
          <p:cNvGrpSpPr/>
          <p:nvPr/>
        </p:nvGrpSpPr>
        <p:grpSpPr>
          <a:xfrm>
            <a:off x="1998040" y="1343147"/>
            <a:ext cx="6237551" cy="4397377"/>
            <a:chOff x="403494" y="1039000"/>
            <a:chExt cx="6237551" cy="4784238"/>
          </a:xfrm>
        </p:grpSpPr>
        <p:sp>
          <p:nvSpPr>
            <p:cNvPr id="16388" name="Text Box 4">
              <a:extLst>
                <a:ext uri="{FF2B5EF4-FFF2-40B4-BE49-F238E27FC236}">
                  <a16:creationId xmlns:a16="http://schemas.microsoft.com/office/drawing/2014/main" id="{E2D4C38D-F3FB-4DFC-49A1-A0378D0E4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494" y="1039000"/>
              <a:ext cx="6237551" cy="4784238"/>
            </a:xfrm>
            <a:prstGeom prst="rect">
              <a:avLst/>
            </a:prstGeom>
            <a:ln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t"/>
            <a:lstStyle>
              <a:lvl1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1pPr>
              <a:lvl2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2pPr>
              <a:lvl3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3pPr>
              <a:lvl4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4pPr>
              <a:lvl5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5pPr>
              <a:lvl6pPr marL="25146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6pPr>
              <a:lvl7pPr marL="29718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7pPr>
              <a:lvl8pPr marL="34290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8pPr>
              <a:lvl9pPr marL="38862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9pPr>
            </a:lstStyle>
            <a:p>
              <a:pPr>
                <a:buClrTx/>
                <a:buFontTx/>
                <a:buNone/>
              </a:pPr>
              <a:endParaRPr lang="en-IN" altLang="en-US" sz="2000" dirty="0">
                <a:latin typeface="Calibri"/>
              </a:endParaRPr>
            </a:p>
            <a:p>
              <a:pPr>
                <a:buClrTx/>
              </a:pP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#include &lt;</a:t>
              </a:r>
              <a:r>
                <a:rPr lang="en-IN" sz="2000" dirty="0" err="1">
                  <a:solidFill>
                    <a:srgbClr val="0070C0"/>
                  </a:solidFill>
                  <a:latin typeface="Calibri"/>
                  <a:cs typeface="Arial"/>
                </a:rPr>
                <a:t>stdio.h</a:t>
              </a: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&gt;  //Header </a:t>
              </a:r>
              <a:endParaRPr lang="en-US" sz="2000">
                <a:latin typeface="Calibri"/>
                <a:cs typeface="Arial"/>
              </a:endParaRPr>
            </a:p>
            <a:p>
              <a:pPr>
                <a:buClrTx/>
              </a:pP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Int main()</a:t>
              </a:r>
              <a:endParaRPr lang="en-US" sz="2000">
                <a:latin typeface="Calibri"/>
                <a:cs typeface="Arial"/>
              </a:endParaRPr>
            </a:p>
            <a:p>
              <a:pPr>
                <a:buClrTx/>
              </a:pP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{</a:t>
              </a:r>
              <a:endParaRPr lang="en-US" sz="2000">
                <a:latin typeface="Calibri"/>
                <a:cs typeface="Arial"/>
              </a:endParaRPr>
            </a:p>
            <a:p>
              <a:pPr>
                <a:buClrTx/>
              </a:pP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     </a:t>
              </a:r>
              <a:r>
                <a:rPr lang="en-IN" sz="2000" dirty="0" err="1">
                  <a:solidFill>
                    <a:srgbClr val="0070C0"/>
                  </a:solidFill>
                  <a:latin typeface="Calibri"/>
                  <a:cs typeface="Arial"/>
                </a:rPr>
                <a:t>printf</a:t>
              </a: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("Hello World!\n");</a:t>
              </a:r>
              <a:endParaRPr lang="en-US" sz="2000">
                <a:latin typeface="Calibri"/>
                <a:cs typeface="Arial"/>
              </a:endParaRPr>
            </a:p>
            <a:p>
              <a:pPr>
                <a:buClrTx/>
              </a:pPr>
              <a:r>
                <a:rPr lang="en-IN" sz="2000" dirty="0">
                  <a:solidFill>
                    <a:srgbClr val="0070C0"/>
                  </a:solidFill>
                  <a:latin typeface="Calibri"/>
                  <a:cs typeface="Arial"/>
                </a:rPr>
                <a:t>}</a:t>
              </a:r>
              <a:endParaRPr lang="en-IN" sz="2000" dirty="0">
                <a:latin typeface="Calibri"/>
              </a:endParaRPr>
            </a:p>
            <a:p>
              <a:pPr>
                <a:buClrTx/>
                <a:buFontTx/>
                <a:buNone/>
              </a:pPr>
              <a:endParaRPr lang="en-IN" altLang="en-US" sz="2800"/>
            </a:p>
            <a:p>
              <a:pPr>
                <a:buClrTx/>
                <a:buFontTx/>
                <a:buNone/>
              </a:pPr>
              <a:r>
                <a:rPr lang="en-IN" altLang="en-US" sz="2800" b="1" dirty="0">
                  <a:solidFill>
                    <a:srgbClr val="FF0000"/>
                  </a:solidFill>
                  <a:highlight>
                    <a:srgbClr val="FFFF00"/>
                  </a:highlight>
                  <a:latin typeface="Arial"/>
                </a:rPr>
                <a:t>Compiling and Running on Linux:</a:t>
              </a:r>
            </a:p>
            <a:p>
              <a:pPr>
                <a:buClrTx/>
                <a:buFontTx/>
                <a:buNone/>
              </a:pPr>
              <a:endParaRPr lang="en-IN" altLang="en-US" sz="2800" b="1"/>
            </a:p>
            <a:p>
              <a:pPr>
                <a:buClrTx/>
                <a:buFontTx/>
                <a:buNone/>
              </a:pPr>
              <a:endParaRPr lang="en-IN" altLang="en-US" sz="2800" b="1"/>
            </a:p>
          </p:txBody>
        </p:sp>
        <p:sp>
          <p:nvSpPr>
            <p:cNvPr id="16389" name="Text Box 5">
              <a:extLst>
                <a:ext uri="{FF2B5EF4-FFF2-40B4-BE49-F238E27FC236}">
                  <a16:creationId xmlns:a16="http://schemas.microsoft.com/office/drawing/2014/main" id="{2C8831B7-E2BC-2A0E-6154-1393B0C9099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5232" y="4127031"/>
              <a:ext cx="4666453" cy="1350963"/>
            </a:xfrm>
            <a:prstGeom prst="rect">
              <a:avLst/>
            </a:prstGeom>
            <a:ln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>
                  <a:solidFill>
                    <a:srgbClr val="3465A4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0000" tIns="45000" rIns="90000" bIns="45000" anchor="t"/>
            <a:lstStyle>
              <a:lvl1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1pPr>
              <a:lvl2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2pPr>
              <a:lvl3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3pPr>
              <a:lvl4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4pPr>
              <a:lvl5pPr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5pPr>
              <a:lvl6pPr marL="25146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6pPr>
              <a:lvl7pPr marL="29718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7pPr>
              <a:lvl8pPr marL="34290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8pPr>
              <a:lvl9pPr marL="3886200" indent="-228600" defTabSz="449263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tabLst>
                  <a:tab pos="0" algn="l"/>
                  <a:tab pos="446088" algn="l"/>
                  <a:tab pos="895350" algn="l"/>
                  <a:tab pos="1344613" algn="l"/>
                  <a:tab pos="1793875" algn="l"/>
                  <a:tab pos="2243138" algn="l"/>
                  <a:tab pos="2692400" algn="l"/>
                  <a:tab pos="3141663" algn="l"/>
                  <a:tab pos="3590925" algn="l"/>
                  <a:tab pos="4040188" algn="l"/>
                  <a:tab pos="4489450" algn="l"/>
                  <a:tab pos="4938713" algn="l"/>
                  <a:tab pos="5387975" algn="l"/>
                  <a:tab pos="5837238" algn="l"/>
                  <a:tab pos="6286500" algn="l"/>
                  <a:tab pos="6735763" algn="l"/>
                  <a:tab pos="7185025" algn="l"/>
                  <a:tab pos="7634288" algn="l"/>
                  <a:tab pos="8083550" algn="l"/>
                  <a:tab pos="8532813" algn="l"/>
                  <a:tab pos="8982075" algn="l"/>
                  <a:tab pos="8983663" algn="l"/>
                  <a:tab pos="9432925" algn="l"/>
                  <a:tab pos="9882188" algn="l"/>
                  <a:tab pos="10331450" algn="l"/>
                  <a:tab pos="10780713" algn="l"/>
                  <a:tab pos="11229975" algn="l"/>
                  <a:tab pos="11679238" algn="l"/>
                  <a:tab pos="11680825" algn="l"/>
                </a:tabLst>
                <a:defRPr>
                  <a:solidFill>
                    <a:srgbClr val="000000"/>
                  </a:solidFill>
                  <a:latin typeface="Arial" panose="020B0604020202020204" pitchFamily="34" charset="0"/>
                  <a:cs typeface="Noto Sans CJK SC Regular" charset="0"/>
                </a:defRPr>
              </a:lvl9pPr>
            </a:lstStyle>
            <a:p>
              <a:pPr algn="just">
                <a:buClrTx/>
              </a:pPr>
              <a:r>
                <a:rPr lang="en-IN" altLang="en-US" sz="2000" b="1" dirty="0">
                  <a:solidFill>
                    <a:srgbClr val="FF0000"/>
                  </a:solidFill>
                  <a:latin typeface="Calibri"/>
                </a:rPr>
                <a:t>$ </a:t>
              </a:r>
              <a:r>
                <a:rPr lang="en-IN" altLang="en-US" sz="2000" b="1" dirty="0" err="1">
                  <a:solidFill>
                    <a:srgbClr val="FF0000"/>
                  </a:solidFill>
                  <a:latin typeface="Calibri"/>
                </a:rPr>
                <a:t>gcc</a:t>
              </a:r>
              <a:r>
                <a:rPr lang="en-IN" altLang="en-US" sz="2000" b="1" dirty="0">
                  <a:solidFill>
                    <a:srgbClr val="FF0000"/>
                  </a:solidFill>
                  <a:latin typeface="Calibri"/>
                </a:rPr>
                <a:t>  </a:t>
              </a:r>
              <a:r>
                <a:rPr lang="en-IN" altLang="en-US" sz="2000" b="1" dirty="0" err="1">
                  <a:solidFill>
                    <a:srgbClr val="FF0000"/>
                  </a:solidFill>
                  <a:latin typeface="Calibri"/>
                </a:rPr>
                <a:t>test.c</a:t>
              </a:r>
              <a:endParaRPr lang="en-US" sz="2000">
                <a:solidFill>
                  <a:srgbClr val="FF0000"/>
                </a:solidFill>
                <a:latin typeface="Calibri"/>
              </a:endParaRPr>
            </a:p>
            <a:p>
              <a:pPr algn="just">
                <a:buClrTx/>
              </a:pPr>
              <a:r>
                <a:rPr lang="en-IN" altLang="en-US" sz="2000" dirty="0">
                  <a:solidFill>
                    <a:srgbClr val="0070C0"/>
                  </a:solidFill>
                  <a:latin typeface="Calibri"/>
                </a:rPr>
                <a:t>The resulting executable file is </a:t>
              </a:r>
              <a:r>
                <a:rPr lang="en-IN" altLang="en-US" sz="2000" dirty="0" err="1">
                  <a:solidFill>
                    <a:srgbClr val="0070C0"/>
                  </a:solidFill>
                  <a:latin typeface="Calibri"/>
                </a:rPr>
                <a:t>a.out</a:t>
              </a:r>
              <a:r>
                <a:rPr lang="en-IN" altLang="en-US" sz="2000" dirty="0">
                  <a:solidFill>
                    <a:srgbClr val="0070C0"/>
                  </a:solidFill>
                  <a:latin typeface="Calibri"/>
                </a:rPr>
                <a:t> file.</a:t>
              </a:r>
              <a:r>
                <a:rPr lang="en-IN" altLang="en-US" sz="2000" dirty="0">
                  <a:latin typeface="Calibri"/>
                </a:rPr>
                <a:t> </a:t>
              </a:r>
            </a:p>
            <a:p>
              <a:pPr algn="just">
                <a:buClrTx/>
                <a:buFontTx/>
                <a:buNone/>
              </a:pPr>
              <a:r>
                <a:rPr lang="en-IN" altLang="en-US" sz="2000" dirty="0">
                  <a:solidFill>
                    <a:srgbClr val="0070C0"/>
                  </a:solidFill>
                  <a:latin typeface="Calibri"/>
                </a:rPr>
                <a:t>To run this executable you must type:</a:t>
              </a:r>
              <a:endParaRPr lang="en-IN" sz="2000">
                <a:solidFill>
                  <a:srgbClr val="0070C0"/>
                </a:solidFill>
                <a:latin typeface="Calibri"/>
              </a:endParaRPr>
            </a:p>
            <a:p>
              <a:pPr algn="just">
                <a:buClrTx/>
              </a:pPr>
              <a:r>
                <a:rPr lang="en-IN" altLang="en-US" sz="2000" b="1" dirty="0">
                  <a:solidFill>
                    <a:srgbClr val="FF0000"/>
                  </a:solidFill>
                  <a:latin typeface="Calibri"/>
                </a:rPr>
                <a:t> $ ./</a:t>
              </a:r>
              <a:r>
                <a:rPr lang="en-IN" altLang="en-US" sz="2000" b="1" dirty="0" err="1">
                  <a:solidFill>
                    <a:srgbClr val="FF0000"/>
                  </a:solidFill>
                  <a:latin typeface="Calibri"/>
                </a:rPr>
                <a:t>a.out</a:t>
              </a:r>
              <a:endParaRPr lang="en-IN" altLang="en-US" sz="2000" b="1" dirty="0">
                <a:solidFill>
                  <a:srgbClr val="FF0000"/>
                </a:solidFill>
                <a:latin typeface="Calibri"/>
              </a:endParaRPr>
            </a:p>
            <a:p>
              <a:pPr>
                <a:buClrTx/>
                <a:buFontTx/>
                <a:buNone/>
              </a:pPr>
              <a:endParaRPr lang="en-IN" altLang="en-US" sz="2800" b="1">
                <a:latin typeface="Ubuntu" panose="020B0504030602030204" pitchFamily="34" charset="0"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>
            <a:extLst>
              <a:ext uri="{FF2B5EF4-FFF2-40B4-BE49-F238E27FC236}">
                <a16:creationId xmlns:a16="http://schemas.microsoft.com/office/drawing/2014/main" id="{32BEFD8B-3CC9-C843-C55F-4F0B4B8AD3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9144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1440" tIns="45720" rIns="91440" bIns="45720" anchor="ctr"/>
          <a:lstStyle/>
          <a:p>
            <a:r>
              <a:rPr lang="en-US" sz="3600" b="1" dirty="0">
                <a:solidFill>
                  <a:srgbClr val="595959"/>
                </a:solidFill>
                <a:latin typeface="Calibri"/>
              </a:rPr>
              <a:t>C program</a:t>
            </a:r>
            <a:endParaRPr lang="en-GB" sz="3600" b="1" dirty="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DF7039-2B6B-3636-1C2B-A2DB2101F223}"/>
              </a:ext>
            </a:extLst>
          </p:cNvPr>
          <p:cNvSpPr txBox="1"/>
          <p:nvPr/>
        </p:nvSpPr>
        <p:spPr>
          <a:xfrm>
            <a:off x="2509244" y="3094892"/>
            <a:ext cx="5475032" cy="77931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4800" b="1" dirty="0">
                <a:solidFill>
                  <a:srgbClr val="FF0000"/>
                </a:solidFill>
                <a:latin typeface="Calibri"/>
              </a:rPr>
              <a:t>Program execution</a:t>
            </a:r>
            <a:endParaRPr lang="en-IN" sz="4800" dirty="0">
              <a:solidFill>
                <a:srgbClr val="0070C0"/>
              </a:solidFill>
              <a:latin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ext Box 1">
            <a:extLst>
              <a:ext uri="{FF2B5EF4-FFF2-40B4-BE49-F238E27FC236}">
                <a16:creationId xmlns:a16="http://schemas.microsoft.com/office/drawing/2014/main" id="{66629C21-A5D1-0710-B043-FCB11417C8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Basic data type</a:t>
            </a:r>
          </a:p>
        </p:txBody>
      </p:sp>
      <p:sp>
        <p:nvSpPr>
          <p:cNvPr id="19458" name="Text Box 2">
            <a:extLst>
              <a:ext uri="{FF2B5EF4-FFF2-40B4-BE49-F238E27FC236}">
                <a16:creationId xmlns:a16="http://schemas.microsoft.com/office/drawing/2014/main" id="{ABB641B5-2287-DAA2-55CF-B8259DEAA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363" y="1000125"/>
            <a:ext cx="11068050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07823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spcBef>
                <a:spcPts val="1000"/>
              </a:spcBef>
              <a:buClrTx/>
              <a:buFontTx/>
              <a:buNone/>
            </a:pPr>
            <a:endParaRPr lang="en-US" altLang="en-US" sz="2800">
              <a:latin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  <a:spcBef>
                <a:spcPts val="1000"/>
              </a:spcBef>
              <a:buClrTx/>
              <a:buFontTx/>
              <a:buNone/>
            </a:pPr>
            <a:endParaRPr lang="en-US" altLang="en-US" sz="2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hangingPunct="1">
              <a:lnSpc>
                <a:spcPct val="100000"/>
              </a:lnSpc>
              <a:spcBef>
                <a:spcPts val="1000"/>
              </a:spcBef>
              <a:buClrTx/>
              <a:buFontTx/>
              <a:buNone/>
            </a:pPr>
            <a:endParaRPr lang="en-US" altLang="en-US" sz="28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9280D0D7-5633-BF7E-0A0F-B852302D81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19460" name="Picture 4">
            <a:extLst>
              <a:ext uri="{FF2B5EF4-FFF2-40B4-BE49-F238E27FC236}">
                <a16:creationId xmlns:a16="http://schemas.microsoft.com/office/drawing/2014/main" id="{B4DCAA8B-63A0-0E8F-3807-4878A5113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9" t="27934" r="10042" b="10118"/>
          <a:stretch>
            <a:fillRect/>
          </a:stretch>
        </p:blipFill>
        <p:spPr bwMode="auto">
          <a:xfrm>
            <a:off x="511862" y="1042011"/>
            <a:ext cx="9559925" cy="552926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9639" t="27934" r="10042" b="10118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 Box 1">
            <a:extLst>
              <a:ext uri="{FF2B5EF4-FFF2-40B4-BE49-F238E27FC236}">
                <a16:creationId xmlns:a16="http://schemas.microsoft.com/office/drawing/2014/main" id="{7D1A2794-EC6A-FD83-C12F-23181E2CF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63A460EB-CF0C-0D7E-FB53-D97B7E8BAD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5443B1AE-621F-B694-1637-27F45A2CDC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9" y="53975"/>
            <a:ext cx="4027851" cy="573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0">
              <a:buClrTx/>
              <a:buFontTx/>
              <a:buNone/>
            </a:pP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Basic Data Types</a:t>
            </a:r>
          </a:p>
        </p:txBody>
      </p:sp>
      <p:sp>
        <p:nvSpPr>
          <p:cNvPr id="20485" name="Text Box 5">
            <a:extLst>
              <a:ext uri="{FF2B5EF4-FFF2-40B4-BE49-F238E27FC236}">
                <a16:creationId xmlns:a16="http://schemas.microsoft.com/office/drawing/2014/main" id="{8C1723CB-5A4F-2A87-1B24-A0B82AFB5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92791" y="1649046"/>
            <a:ext cx="8854315" cy="3628537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algn="just"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r>
              <a:rPr lang="en-IN" altLang="en-US" sz="2000" b="1" dirty="0">
                <a:solidFill>
                  <a:srgbClr val="FF0000"/>
                </a:solidFill>
                <a:latin typeface="Calibri"/>
              </a:rPr>
              <a:t>Data types :</a:t>
            </a:r>
            <a:endParaRPr lang="en-US" sz="2000">
              <a:latin typeface="Calibri"/>
            </a:endParaRPr>
          </a:p>
          <a:p>
            <a:pPr algn="just">
              <a:spcBef>
                <a:spcPts val="1200"/>
              </a:spcBef>
              <a:spcAft>
                <a:spcPts val="1000"/>
              </a:spcAft>
              <a:buClrTx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A data type  describes the kind of data that will fit into the name of the variable is preceded with the data type .</a:t>
            </a:r>
          </a:p>
          <a:p>
            <a:pPr algn="just"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Syntax : data type </a:t>
            </a:r>
            <a:r>
              <a:rPr lang="en-IN" altLang="en-US" sz="2000" dirty="0" err="1">
                <a:solidFill>
                  <a:srgbClr val="0070C0"/>
                </a:solidFill>
                <a:latin typeface="Calibri"/>
              </a:rPr>
              <a:t>variblename</a:t>
            </a: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 algn="just">
              <a:spcBef>
                <a:spcPts val="1200"/>
              </a:spcBef>
              <a:spcAft>
                <a:spcPts val="1000"/>
              </a:spcAft>
              <a:buClrTx/>
            </a:pP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Ex:  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int  </a:t>
            </a:r>
            <a:r>
              <a:rPr lang="en-IN" altLang="en-US" sz="2000" dirty="0" err="1">
                <a:solidFill>
                  <a:srgbClr val="0070C0"/>
                </a:solidFill>
                <a:latin typeface="Calibri"/>
              </a:rPr>
              <a:t>varName</a:t>
            </a: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 algn="just">
              <a:spcBef>
                <a:spcPts val="1200"/>
              </a:spcBef>
              <a:spcAft>
                <a:spcPts val="1000"/>
              </a:spcAft>
              <a:buClrTx/>
            </a:pP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The basic data types </a:t>
            </a:r>
          </a:p>
          <a:p>
            <a:pPr algn="just">
              <a:spcBef>
                <a:spcPts val="1200"/>
              </a:spcBef>
              <a:spcAft>
                <a:spcPts val="1000"/>
              </a:spcAft>
              <a:buClrTx/>
            </a:pP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 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Int , 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 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float ,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char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 , 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double ,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void </a:t>
            </a:r>
            <a:endParaRPr lang="en-IN" sz="2000"/>
          </a:p>
          <a:p>
            <a:pPr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  <a:p>
            <a:pPr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  <a:p>
            <a:pPr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  <a:p>
            <a:pPr>
              <a:spcBef>
                <a:spcPts val="1200"/>
              </a:spcBef>
              <a:spcAft>
                <a:spcPts val="1000"/>
              </a:spcAft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>
            <a:extLst>
              <a:ext uri="{FF2B5EF4-FFF2-40B4-BE49-F238E27FC236}">
                <a16:creationId xmlns:a16="http://schemas.microsoft.com/office/drawing/2014/main" id="{CB77F6BA-90EC-1D55-F08A-B2134C9B6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Type int ,float, char</a:t>
            </a:r>
            <a:endParaRPr lang="en-US" altLang="en-US" sz="3600" b="1" dirty="0">
              <a:solidFill>
                <a:srgbClr val="595959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D8F4F0-1BAF-6532-C734-91B3D79D4B31}"/>
              </a:ext>
            </a:extLst>
          </p:cNvPr>
          <p:cNvSpPr txBox="1"/>
          <p:nvPr/>
        </p:nvSpPr>
        <p:spPr>
          <a:xfrm>
            <a:off x="58802" y="750277"/>
            <a:ext cx="6588869" cy="18097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Stores numeric data</a:t>
            </a:r>
            <a:r>
              <a:rPr lang="en-US" sz="2000" dirty="0">
                <a:latin typeface="Calibri"/>
                <a:cs typeface="Segoe UI"/>
              </a:rPr>
              <a:t>​</a:t>
            </a:r>
            <a:endParaRPr lang="en-US" sz="2000"/>
          </a:p>
          <a:p>
            <a:pPr algn="just"/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int </a:t>
            </a:r>
            <a:r>
              <a:rPr lang="en-IN" sz="2000" dirty="0" err="1">
                <a:solidFill>
                  <a:srgbClr val="0070C0"/>
                </a:solidFill>
                <a:latin typeface="Calibri"/>
                <a:cs typeface="Segoe UI"/>
              </a:rPr>
              <a:t>num</a:t>
            </a:r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;</a:t>
            </a:r>
            <a:r>
              <a:rPr lang="en-US" sz="2000" dirty="0">
                <a:latin typeface="Calibri"/>
                <a:cs typeface="Segoe UI"/>
              </a:rPr>
              <a:t>​</a:t>
            </a:r>
            <a:endParaRPr lang="en-US" sz="2000">
              <a:solidFill>
                <a:srgbClr val="000000"/>
              </a:solidFill>
              <a:latin typeface="Calibri"/>
              <a:cs typeface="Segoe UI"/>
            </a:endParaRP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 [Cannot  store any other type of data like "Alan" or "</a:t>
            </a:r>
            <a:r>
              <a:rPr lang="en-IN" sz="2000" dirty="0" err="1">
                <a:solidFill>
                  <a:srgbClr val="FF0000"/>
                </a:solidFill>
                <a:latin typeface="Calibri"/>
                <a:cs typeface="Segoe UI"/>
              </a:rPr>
              <a:t>abc</a:t>
            </a:r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" ]</a:t>
            </a:r>
            <a:r>
              <a:rPr lang="en-US" sz="2000" dirty="0">
                <a:latin typeface="Calibri"/>
                <a:cs typeface="Segoe UI"/>
              </a:rPr>
              <a:t>​</a:t>
            </a:r>
            <a:endParaRPr lang="en-US" sz="2000"/>
          </a:p>
          <a:p>
            <a:pPr algn="just"/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32 bits (4 bytes)</a:t>
            </a:r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 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Integers in the range</a:t>
            </a:r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 -65545 to 65545 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Examples: </a:t>
            </a:r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12322, O, -232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395471-3A8D-3252-C9DC-FD7BF0E5765E}"/>
              </a:ext>
            </a:extLst>
          </p:cNvPr>
          <p:cNvSpPr txBox="1"/>
          <p:nvPr/>
        </p:nvSpPr>
        <p:spPr>
          <a:xfrm>
            <a:off x="2708562" y="2813538"/>
            <a:ext cx="5076396" cy="152349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Stores values containing decimal places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float </a:t>
            </a:r>
            <a:r>
              <a:rPr lang="en-IN" sz="2000" dirty="0" err="1">
                <a:solidFill>
                  <a:srgbClr val="FF0000"/>
                </a:solidFill>
                <a:latin typeface="Calibri"/>
                <a:cs typeface="Segoe UI"/>
              </a:rPr>
              <a:t>num</a:t>
            </a:r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;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Precision of </a:t>
            </a:r>
            <a:r>
              <a:rPr lang="en-IN" sz="2000" err="1">
                <a:solidFill>
                  <a:srgbClr val="0070C0"/>
                </a:solidFill>
                <a:latin typeface="Calibri"/>
                <a:cs typeface="Segoe UI"/>
              </a:rPr>
              <a:t>upto</a:t>
            </a:r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 6 digits 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32 bits (4 bytes) of memory </a:t>
            </a:r>
            <a:r>
              <a:rPr lang="en-US" sz="2000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sz="2000" dirty="0">
                <a:solidFill>
                  <a:srgbClr val="FF0000"/>
                </a:solidFill>
                <a:latin typeface="Calibri"/>
                <a:cs typeface="Segoe UI"/>
              </a:rPr>
              <a:t>Examples:</a:t>
            </a:r>
            <a:r>
              <a:rPr lang="en-IN" sz="2000" dirty="0">
                <a:solidFill>
                  <a:srgbClr val="0070C0"/>
                </a:solidFill>
                <a:latin typeface="Calibri"/>
                <a:cs typeface="Segoe UI"/>
              </a:rPr>
              <a:t> 23.05, 56.5, 32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F2612D25-A6B6-E13C-2BA3-68CDD2065EFB}"/>
              </a:ext>
            </a:extLst>
          </p:cNvPr>
          <p:cNvSpPr txBox="1"/>
          <p:nvPr/>
        </p:nvSpPr>
        <p:spPr>
          <a:xfrm>
            <a:off x="5674886" y="4466492"/>
            <a:ext cx="6389551" cy="21534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Stores a single character of information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char gender ;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gender= 'M'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     8 bits (1 byte) of memory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     Examples: </a:t>
            </a:r>
            <a:r>
              <a:rPr lang="en-IN">
                <a:solidFill>
                  <a:srgbClr val="0070C0"/>
                </a:solidFill>
                <a:latin typeface="Calibri"/>
                <a:cs typeface="Segoe UI"/>
              </a:rPr>
              <a:t>'a', 'm’,’$’,’%’,’1’,’5’...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 b="1">
                <a:solidFill>
                  <a:srgbClr val="FF0000"/>
                </a:solidFill>
                <a:latin typeface="Calibri"/>
                <a:cs typeface="Segoe UI"/>
              </a:rPr>
              <a:t>     Type void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0070C0"/>
                </a:solidFill>
                <a:latin typeface="Calibri"/>
                <a:cs typeface="Segoe UI"/>
              </a:rPr>
              <a:t>Stores nothing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0070C0"/>
                </a:solidFill>
                <a:latin typeface="Calibri"/>
                <a:cs typeface="Segoe UI"/>
              </a:rPr>
              <a:t>[Indicates the compiler that there is nothing to expect]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>
            <a:extLst>
              <a:ext uri="{FF2B5EF4-FFF2-40B4-BE49-F238E27FC236}">
                <a16:creationId xmlns:a16="http://schemas.microsoft.com/office/drawing/2014/main" id="{0BC1916C-CC83-CCDA-9546-78F8165A8E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Derived data type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9280D92F-3D9F-A6FC-5108-5076F2B89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24580" name="Picture 4">
            <a:extLst>
              <a:ext uri="{FF2B5EF4-FFF2-40B4-BE49-F238E27FC236}">
                <a16:creationId xmlns:a16="http://schemas.microsoft.com/office/drawing/2014/main" id="{BE1C90BD-3FD8-3C17-DB32-69BF33EDFC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69" b="5835"/>
          <a:stretch>
            <a:fillRect/>
          </a:stretch>
        </p:blipFill>
        <p:spPr bwMode="auto">
          <a:xfrm>
            <a:off x="1174218" y="1498479"/>
            <a:ext cx="9277350" cy="453548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28969" b="5835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1">
            <a:extLst>
              <a:ext uri="{FF2B5EF4-FFF2-40B4-BE49-F238E27FC236}">
                <a16:creationId xmlns:a16="http://schemas.microsoft.com/office/drawing/2014/main" id="{CB546790-8F3F-D456-1494-E1BC262EB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Signed , Unsigned ,</a:t>
            </a:r>
            <a:r>
              <a:rPr lang="en-US" altLang="en-US" sz="3600" b="1" dirty="0">
                <a:solidFill>
                  <a:srgbClr val="595959"/>
                </a:solidFill>
                <a:latin typeface="Calibri"/>
                <a:cs typeface="Arial"/>
              </a:rPr>
              <a:t>l</a:t>
            </a:r>
            <a:r>
              <a:rPr lang="en-US" sz="3600" b="1" dirty="0">
                <a:latin typeface="Arial"/>
                <a:cs typeface="Arial"/>
              </a:rPr>
              <a:t>ong and short </a:t>
            </a: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types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3A0254-3657-4733-6DFF-33C907FFD99E}"/>
              </a:ext>
            </a:extLst>
          </p:cNvPr>
          <p:cNvSpPr txBox="1"/>
          <p:nvPr/>
        </p:nvSpPr>
        <p:spPr>
          <a:xfrm>
            <a:off x="117425" y="855784"/>
            <a:ext cx="6459899" cy="16381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unsigned type specifies that a variable can take only positive values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0070C0"/>
                </a:solidFill>
                <a:latin typeface="Calibri"/>
                <a:cs typeface="Segoe UI"/>
              </a:rPr>
              <a:t>unsigned int varNum;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0070C0"/>
                </a:solidFill>
                <a:latin typeface="Calibri"/>
                <a:cs typeface="Segoe UI"/>
              </a:rPr>
              <a:t>varNum=23123; 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varNum is allocated 2 bytes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modifier may be used with the int and float data types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unsigned int supports range from 0 to 65535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07D753-F339-1143-59B7-B7C4B9F91D67}"/>
              </a:ext>
            </a:extLst>
          </p:cNvPr>
          <p:cNvSpPr txBox="1"/>
          <p:nvPr/>
        </p:nvSpPr>
        <p:spPr>
          <a:xfrm>
            <a:off x="2696731" y="2731476"/>
            <a:ext cx="7022679" cy="16381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dirty="0">
                <a:solidFill>
                  <a:srgbClr val="FF0000"/>
                </a:solidFill>
                <a:latin typeface="Calibri"/>
                <a:cs typeface="Segoe UI"/>
              </a:rPr>
              <a:t>signed type specifies that a variable can take  positive &amp; negative values</a:t>
            </a:r>
            <a:r>
              <a:rPr lang="en-US" dirty="0">
                <a:latin typeface="Calibri"/>
                <a:cs typeface="Segoe UI"/>
              </a:rPr>
              <a:t>​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 int </a:t>
            </a:r>
            <a:r>
              <a:rPr lang="en-IN" dirty="0" err="1">
                <a:solidFill>
                  <a:srgbClr val="0070C0"/>
                </a:solidFill>
                <a:latin typeface="Calibri"/>
                <a:cs typeface="Segoe UI"/>
              </a:rPr>
              <a:t>varNum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; </a:t>
            </a:r>
            <a:r>
              <a:rPr lang="en-US" dirty="0">
                <a:latin typeface="Calibri"/>
                <a:cs typeface="Segoe UI"/>
              </a:rPr>
              <a:t>​</a:t>
            </a:r>
            <a:endParaRPr lang="en-US"/>
          </a:p>
          <a:p>
            <a:r>
              <a:rPr lang="en-IN" dirty="0" err="1">
                <a:solidFill>
                  <a:srgbClr val="0070C0"/>
                </a:solidFill>
                <a:latin typeface="Calibri"/>
                <a:cs typeface="Segoe UI"/>
              </a:rPr>
              <a:t>varNum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=-12;  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r>
              <a:rPr lang="en-IN" dirty="0" err="1">
                <a:solidFill>
                  <a:srgbClr val="FF0000"/>
                </a:solidFill>
                <a:latin typeface="Calibri"/>
                <a:cs typeface="Segoe UI"/>
              </a:rPr>
              <a:t>varNum</a:t>
            </a:r>
            <a:r>
              <a:rPr lang="en-IN" dirty="0">
                <a:solidFill>
                  <a:srgbClr val="FF0000"/>
                </a:solidFill>
                <a:latin typeface="Calibri"/>
                <a:cs typeface="Segoe UI"/>
              </a:rPr>
              <a:t> is allocated 2 bytes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r>
              <a:rPr lang="en-IN" dirty="0">
                <a:solidFill>
                  <a:srgbClr val="FF0000"/>
                </a:solidFill>
                <a:latin typeface="Calibri"/>
                <a:cs typeface="Segoe UI"/>
              </a:rPr>
              <a:t>modifier may be used with the int and float data types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r>
              <a:rPr lang="en-IN" dirty="0">
                <a:solidFill>
                  <a:srgbClr val="FF0000"/>
                </a:solidFill>
                <a:latin typeface="Calibri"/>
                <a:cs typeface="Segoe UI"/>
              </a:rPr>
              <a:t>unsigned int supports range from -32,768 to +32767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7732798F-6B00-960E-F901-221949D00591}"/>
              </a:ext>
            </a:extLst>
          </p:cNvPr>
          <p:cNvSpPr txBox="1"/>
          <p:nvPr/>
        </p:nvSpPr>
        <p:spPr>
          <a:xfrm>
            <a:off x="6823898" y="4900245"/>
            <a:ext cx="4419818" cy="112287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1pPr>
            <a:lvl2pPr marL="742950" indent="-28575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2pPr>
            <a:lvl3pPr marL="1143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3pPr>
            <a:lvl4pPr marL="1600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4pPr>
            <a:lvl5pPr marL="20574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Noto Sans CJK SC Regular" charset="0"/>
              </a:defRPr>
            </a:lvl9pPr>
          </a:lstStyle>
          <a:p>
            <a:pPr algn="just"/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A short int occupies 8 bits (1 byte)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allows numbers in the range </a:t>
            </a:r>
            <a:r>
              <a:rPr lang="en-IN">
                <a:solidFill>
                  <a:srgbClr val="00B0F0"/>
                </a:solidFill>
                <a:latin typeface="Calibri"/>
                <a:cs typeface="Segoe UI"/>
              </a:rPr>
              <a:t>-128 to 127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long int occupies 32 bits (4 bytes) </a:t>
            </a:r>
            <a:r>
              <a:rPr lang="en-US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>
                <a:solidFill>
                  <a:srgbClr val="FF0000"/>
                </a:solidFill>
                <a:latin typeface="Calibri"/>
                <a:cs typeface="Segoe UI"/>
              </a:rPr>
              <a:t>long double occupies </a:t>
            </a:r>
            <a:r>
              <a:rPr lang="en-IN">
                <a:solidFill>
                  <a:srgbClr val="00B0F0"/>
                </a:solidFill>
                <a:latin typeface="Calibri"/>
                <a:cs typeface="Segoe UI"/>
              </a:rPr>
              <a:t>128 bits (16 bytes)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1">
            <a:extLst>
              <a:ext uri="{FF2B5EF4-FFF2-40B4-BE49-F238E27FC236}">
                <a16:creationId xmlns:a16="http://schemas.microsoft.com/office/drawing/2014/main" id="{D6CB8A61-49D1-AEF0-C742-EE98308543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>
                <a:solidFill>
                  <a:srgbClr val="595959"/>
                </a:solidFill>
                <a:latin typeface="Calibri" panose="020F0502020204030204" pitchFamily="34" charset="0"/>
              </a:rPr>
              <a:t>data types &amp; range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B9BFC69-DFB8-625E-67DE-070CE78547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27652" name="Picture 4">
            <a:extLst>
              <a:ext uri="{FF2B5EF4-FFF2-40B4-BE49-F238E27FC236}">
                <a16:creationId xmlns:a16="http://schemas.microsoft.com/office/drawing/2014/main" id="{FC0D2BEB-0C94-B583-6EA6-2C2B40D65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" t="28795" b="10309"/>
          <a:stretch>
            <a:fillRect/>
          </a:stretch>
        </p:blipFill>
        <p:spPr bwMode="auto">
          <a:xfrm>
            <a:off x="812512" y="1344978"/>
            <a:ext cx="9812338" cy="475138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5701" t="28795" b="10309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1">
            <a:extLst>
              <a:ext uri="{FF2B5EF4-FFF2-40B4-BE49-F238E27FC236}">
                <a16:creationId xmlns:a16="http://schemas.microsoft.com/office/drawing/2014/main" id="{58840F26-4FA2-B28B-D7ED-1FD17C959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>
                <a:solidFill>
                  <a:srgbClr val="595959"/>
                </a:solidFill>
                <a:latin typeface="Calibri" panose="020F0502020204030204" pitchFamily="34" charset="0"/>
              </a:rPr>
              <a:t>data type &amp; range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B965068B-548C-9C03-0E69-7ECC0C306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28676" name="Picture 4">
            <a:extLst>
              <a:ext uri="{FF2B5EF4-FFF2-40B4-BE49-F238E27FC236}">
                <a16:creationId xmlns:a16="http://schemas.microsoft.com/office/drawing/2014/main" id="{8713A1BA-1EB8-9A73-9EBB-390E03337B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" t="29845" r="2" b="4007"/>
          <a:stretch>
            <a:fillRect/>
          </a:stretch>
        </p:blipFill>
        <p:spPr bwMode="auto">
          <a:xfrm>
            <a:off x="930848" y="1545371"/>
            <a:ext cx="9485312" cy="48291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554" t="29845" r="2" b="4007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Box 1">
            <a:extLst>
              <a:ext uri="{FF2B5EF4-FFF2-40B4-BE49-F238E27FC236}">
                <a16:creationId xmlns:a16="http://schemas.microsoft.com/office/drawing/2014/main" id="{0AD8EEF9-F045-C098-1F2D-02C8129B12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85DF1FE7-B1FA-0912-3088-3A338B39F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29700" name="Text Box 4">
            <a:extLst>
              <a:ext uri="{FF2B5EF4-FFF2-40B4-BE49-F238E27FC236}">
                <a16:creationId xmlns:a16="http://schemas.microsoft.com/office/drawing/2014/main" id="{2A500E14-423D-46D3-EABF-672AE5BB07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99" y="53975"/>
            <a:ext cx="4099289" cy="659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0">
              <a:buClrTx/>
              <a:buFontTx/>
              <a:buNone/>
            </a:pP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Variables</a:t>
            </a:r>
          </a:p>
        </p:txBody>
      </p:sp>
      <p:pic>
        <p:nvPicPr>
          <p:cNvPr id="29701" name="Picture 5">
            <a:extLst>
              <a:ext uri="{FF2B5EF4-FFF2-40B4-BE49-F238E27FC236}">
                <a16:creationId xmlns:a16="http://schemas.microsoft.com/office/drawing/2014/main" id="{2464BD9F-72A6-43C3-8F0F-5DF80CE72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21" b="8334"/>
          <a:stretch>
            <a:fillRect/>
          </a:stretch>
        </p:blipFill>
        <p:spPr bwMode="auto">
          <a:xfrm>
            <a:off x="850900" y="1369525"/>
            <a:ext cx="9732963" cy="453548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t="29521" b="8334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>
            <a:extLst>
              <a:ext uri="{FF2B5EF4-FFF2-40B4-BE49-F238E27FC236}">
                <a16:creationId xmlns:a16="http://schemas.microsoft.com/office/drawing/2014/main" id="{E5797370-5BA7-35A6-0FA3-CB4281287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>
                <a:solidFill>
                  <a:srgbClr val="595959"/>
                </a:solidFill>
                <a:latin typeface="Calibri" panose="020F0502020204030204" pitchFamily="34" charset="0"/>
              </a:rPr>
              <a:t>Agenda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0D1F2B8F-40A2-02C2-A9B0-C597898B63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801" y="901012"/>
            <a:ext cx="9880176" cy="5244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1440" tIns="45720" rIns="91440" bIns="45720" anchor="t">
            <a:spAutoFit/>
          </a:bodyPr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marL="457200" indent="-457200" algn="just" eaLnBrk="0">
              <a:buClr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Home Automation</a:t>
            </a:r>
            <a:endParaRPr lang="en-US" sz="3600">
              <a:latin typeface="Calibri"/>
            </a:endParaRPr>
          </a:p>
          <a:p>
            <a:pPr marL="457200" indent="-457200" algn="just">
              <a:buClr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Goal of this Internship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>
              <a:buClr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Why C program?</a:t>
            </a:r>
          </a:p>
          <a:p>
            <a:pPr marL="457200" indent="-457200" algn="just">
              <a:buClrTx/>
              <a:buFont typeface="Arial"/>
              <a:buChar char="•"/>
            </a:pPr>
            <a:r>
              <a:rPr lang="en-IN" sz="3600" dirty="0">
                <a:solidFill>
                  <a:srgbClr val="FF0000"/>
                </a:solidFill>
                <a:latin typeface="Calibri"/>
              </a:rPr>
              <a:t>Structure of C program</a:t>
            </a:r>
            <a:endParaRPr lang="en-IN" altLang="en-US" sz="3600" dirty="0">
              <a:solidFill>
                <a:srgbClr val="FF0000"/>
              </a:solidFill>
              <a:latin typeface="Calibri"/>
            </a:endParaRPr>
          </a:p>
          <a:p>
            <a:pPr marL="457200" indent="-457200" algn="just" eaLnBrk="0">
              <a:buClr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I/O instructions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 eaLnBrk="0">
              <a:buClrTx/>
              <a:buFont typeface="Arial" panose="02020603050405020304" pitchFamily="18" charset="0"/>
              <a:buChar char="•"/>
            </a:pPr>
            <a:r>
              <a:rPr lang="en-IN" sz="3600" dirty="0">
                <a:solidFill>
                  <a:srgbClr val="FF0000"/>
                </a:solidFill>
                <a:latin typeface="Calibri"/>
                <a:cs typeface="Arial"/>
              </a:rPr>
              <a:t>Compiling and Running “Hello world “ example</a:t>
            </a: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 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>
              <a:buClrTx/>
              <a:buSz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Basic Data Types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>
              <a:buClrTx/>
              <a:buSz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Derived Data Types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>
              <a:buClrTx/>
              <a:buSz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Data Types &amp; Range</a:t>
            </a:r>
            <a:endParaRPr lang="en-IN" altLang="en-US" sz="3600">
              <a:solidFill>
                <a:srgbClr val="FF0000"/>
              </a:solidFill>
              <a:latin typeface="Calibri"/>
            </a:endParaRPr>
          </a:p>
          <a:p>
            <a:pPr marL="457200" indent="-457200" algn="just">
              <a:buClrTx/>
              <a:buSzTx/>
              <a:buFont typeface="Arial"/>
              <a:buChar char="•"/>
            </a:pPr>
            <a:r>
              <a:rPr lang="en-IN" altLang="en-US" sz="3600" dirty="0">
                <a:solidFill>
                  <a:srgbClr val="FF0000"/>
                </a:solidFill>
                <a:latin typeface="Calibri"/>
              </a:rPr>
              <a:t>Variable 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 Box 1">
            <a:extLst>
              <a:ext uri="{FF2B5EF4-FFF2-40B4-BE49-F238E27FC236}">
                <a16:creationId xmlns:a16="http://schemas.microsoft.com/office/drawing/2014/main" id="{A63BA288-9DB5-E357-79D9-0EC5A05FF0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53975"/>
            <a:ext cx="10093325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>
                <a:solidFill>
                  <a:srgbClr val="595959"/>
                </a:solidFill>
                <a:latin typeface="Calibri" panose="020F0502020204030204" pitchFamily="34" charset="0"/>
              </a:rPr>
              <a:t>Variables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E9E6B62-1B7C-A949-0BC7-E32946231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30724" name="Picture 4">
            <a:extLst>
              <a:ext uri="{FF2B5EF4-FFF2-40B4-BE49-F238E27FC236}">
                <a16:creationId xmlns:a16="http://schemas.microsoft.com/office/drawing/2014/main" id="{8D98C78A-B7F2-3684-7B1E-7A44A1164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" t="31084" r="2954" b="10118"/>
          <a:stretch>
            <a:fillRect/>
          </a:stretch>
        </p:blipFill>
        <p:spPr bwMode="auto">
          <a:xfrm>
            <a:off x="1119108" y="1592263"/>
            <a:ext cx="8639175" cy="403225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554" t="31084" r="2954" b="10118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 Box 1">
            <a:extLst>
              <a:ext uri="{FF2B5EF4-FFF2-40B4-BE49-F238E27FC236}">
                <a16:creationId xmlns:a16="http://schemas.microsoft.com/office/drawing/2014/main" id="{7F5CBD64-8CA7-6D6C-E768-A1ED7FAEC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</a:pPr>
            <a:r>
              <a:rPr lang="en-US" altLang="en-US" sz="3600" b="1">
                <a:solidFill>
                  <a:srgbClr val="595959"/>
                </a:solidFill>
                <a:latin typeface="Calibri" panose="020F0502020204030204" pitchFamily="34" charset="0"/>
              </a:rPr>
              <a:t>Sample-Declaration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BF31D4C7-A420-8BB1-643B-52002721A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263" y="1646238"/>
            <a:ext cx="11015662" cy="2392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pic>
        <p:nvPicPr>
          <p:cNvPr id="31748" name="Picture 4">
            <a:extLst>
              <a:ext uri="{FF2B5EF4-FFF2-40B4-BE49-F238E27FC236}">
                <a16:creationId xmlns:a16="http://schemas.microsoft.com/office/drawing/2014/main" id="{AA86550D-F8A4-935C-9314-224F4E479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8" t="35094" r="13979" b="6107"/>
          <a:stretch>
            <a:fillRect/>
          </a:stretch>
        </p:blipFill>
        <p:spPr bwMode="auto">
          <a:xfrm>
            <a:off x="1096081" y="1464164"/>
            <a:ext cx="8928100" cy="480695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4128" t="35094" r="13979" b="6107"/>
                  <a:stretch>
                    <a:fillRect/>
                  </a:stretch>
                </a:blip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D74F39-9BAF-7C72-2D0B-CE8F731D3DD2}"/>
              </a:ext>
            </a:extLst>
          </p:cNvPr>
          <p:cNvSpPr txBox="1"/>
          <p:nvPr/>
        </p:nvSpPr>
        <p:spPr>
          <a:xfrm>
            <a:off x="2556143" y="2708031"/>
            <a:ext cx="5897118" cy="135178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800" dirty="0">
                <a:solidFill>
                  <a:srgbClr val="FF0000"/>
                </a:solidFill>
                <a:latin typeface="Calibri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03879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">
            <a:extLst>
              <a:ext uri="{FF2B5EF4-FFF2-40B4-BE49-F238E27FC236}">
                <a16:creationId xmlns:a16="http://schemas.microsoft.com/office/drawing/2014/main" id="{68252E49-8AAE-AC73-38DE-53DC2E701F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595959"/>
                </a:solidFill>
                <a:latin typeface="Calibri"/>
              </a:rPr>
              <a:t>Home Automation</a:t>
            </a:r>
            <a:endParaRPr lang="en-US" sz="3600" b="1">
              <a:solidFill>
                <a:srgbClr val="595959"/>
              </a:solidFill>
              <a:latin typeface="Calibri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E2F965C0-4B0E-4699-A6E9-36607CA05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143" y="1603130"/>
            <a:ext cx="6038170" cy="45192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4447B3-EB65-8F8C-0BAC-4D369422E231}"/>
              </a:ext>
            </a:extLst>
          </p:cNvPr>
          <p:cNvSpPr txBox="1"/>
          <p:nvPr/>
        </p:nvSpPr>
        <p:spPr>
          <a:xfrm>
            <a:off x="638506" y="3163602"/>
            <a:ext cx="3990342" cy="6647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dirty="0">
                <a:solidFill>
                  <a:srgbClr val="FF0000"/>
                </a:solidFill>
                <a:latin typeface="Calibri"/>
              </a:rPr>
              <a:t>What are the components need  to make  Smart Home?</a:t>
            </a:r>
            <a:endParaRPr lang="en-US" sz="2000" dirty="0">
              <a:solidFill>
                <a:srgbClr val="FF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687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18648-3FB7-D728-DAFF-05719A8671E5}"/>
              </a:ext>
            </a:extLst>
          </p:cNvPr>
          <p:cNvSpPr txBox="1"/>
          <p:nvPr/>
        </p:nvSpPr>
        <p:spPr>
          <a:xfrm>
            <a:off x="1545279" y="1374530"/>
            <a:ext cx="7289786" cy="409958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1.Wifi internet connection </a:t>
            </a:r>
            <a:endParaRPr lang="en-US" sz="2000"/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2.Need to control my AC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3.Sensors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4.Cameras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5.Security system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6.Microcontroller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7.Customised Embedded board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8.Automatic gate lock and open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9.Through Mobile need to access 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10.Microwave oven</a:t>
            </a: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11.Health gadgets </a:t>
            </a:r>
          </a:p>
          <a:p>
            <a:endParaRPr lang="en-GB" sz="2000" dirty="0">
              <a:solidFill>
                <a:srgbClr val="FF0000"/>
              </a:solidFill>
              <a:latin typeface="Calibri"/>
              <a:cs typeface="Arial"/>
            </a:endParaRPr>
          </a:p>
          <a:p>
            <a:r>
              <a:rPr lang="en-GB" sz="2000" dirty="0">
                <a:solidFill>
                  <a:srgbClr val="FF0000"/>
                </a:solidFill>
                <a:latin typeface="Calibri"/>
                <a:cs typeface="Arial"/>
              </a:rPr>
              <a:t>With one device where I can control all the system in Home.</a:t>
            </a:r>
            <a:endParaRPr lang="en-GB" sz="2000">
              <a:solidFill>
                <a:srgbClr val="FF0000"/>
              </a:solidFill>
              <a:latin typeface="Calibri"/>
            </a:endParaRPr>
          </a:p>
          <a:p>
            <a:r>
              <a:rPr lang="en-GB" sz="2000" dirty="0" err="1">
                <a:solidFill>
                  <a:srgbClr val="0070C0"/>
                </a:solidFill>
                <a:latin typeface="Calibri"/>
                <a:cs typeface="Arial"/>
              </a:rPr>
              <a:t>Example:SBC</a:t>
            </a:r>
            <a:r>
              <a:rPr lang="en-GB" sz="2000" dirty="0">
                <a:solidFill>
                  <a:srgbClr val="0070C0"/>
                </a:solidFill>
                <a:latin typeface="Calibri"/>
                <a:cs typeface="Arial"/>
              </a:rPr>
              <a:t> ( Single Board Computer)</a:t>
            </a:r>
            <a:endParaRPr lang="en-GB" sz="2000" dirty="0">
              <a:latin typeface="Calibri"/>
            </a:endParaRPr>
          </a:p>
        </p:txBody>
      </p:sp>
      <p:sp>
        <p:nvSpPr>
          <p:cNvPr id="5" name="Text Box 1">
            <a:extLst>
              <a:ext uri="{FF2B5EF4-FFF2-40B4-BE49-F238E27FC236}">
                <a16:creationId xmlns:a16="http://schemas.microsoft.com/office/drawing/2014/main" id="{E58D98D1-B2DD-C638-33DD-041E9D2CC7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Home Automation</a:t>
            </a:r>
            <a:endParaRPr lang="en-US" altLang="en-US" sz="3600" b="1" dirty="0">
              <a:solidFill>
                <a:srgbClr val="59595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52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3C1918-5923-1A12-12D6-64F5A688EFCA}"/>
              </a:ext>
            </a:extLst>
          </p:cNvPr>
          <p:cNvSpPr txBox="1"/>
          <p:nvPr/>
        </p:nvSpPr>
        <p:spPr>
          <a:xfrm>
            <a:off x="748006" y="1198683"/>
            <a:ext cx="10033342" cy="123726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2000" dirty="0">
                <a:solidFill>
                  <a:srgbClr val="FF0000"/>
                </a:solidFill>
                <a:cs typeface="Arial"/>
              </a:rPr>
              <a:t>To achieve this we need to gain knowledge about those </a:t>
            </a:r>
            <a:r>
              <a:rPr lang="en-GB" sz="2000" dirty="0" err="1">
                <a:solidFill>
                  <a:srgbClr val="FF0000"/>
                </a:solidFill>
                <a:cs typeface="Arial"/>
              </a:rPr>
              <a:t>controling</a:t>
            </a:r>
            <a:r>
              <a:rPr lang="en-GB" sz="2000" dirty="0">
                <a:solidFill>
                  <a:srgbClr val="FF0000"/>
                </a:solidFill>
                <a:cs typeface="Arial"/>
              </a:rPr>
              <a:t> devices and to interface those devices.</a:t>
            </a:r>
            <a:endParaRPr lang="en-US" sz="2000"/>
          </a:p>
          <a:p>
            <a:pPr algn="just"/>
            <a:r>
              <a:rPr lang="en-GB" sz="2000" dirty="0" err="1">
                <a:solidFill>
                  <a:srgbClr val="0070C0"/>
                </a:solidFill>
                <a:cs typeface="Arial"/>
              </a:rPr>
              <a:t>Example:Communictions</a:t>
            </a:r>
            <a:r>
              <a:rPr lang="en-GB" sz="2000" dirty="0">
                <a:solidFill>
                  <a:srgbClr val="0070C0"/>
                </a:solidFill>
                <a:cs typeface="Arial"/>
              </a:rPr>
              <a:t> protocols like UART,SPI,I2C ,</a:t>
            </a:r>
            <a:r>
              <a:rPr lang="en-GB" sz="2000" dirty="0" err="1">
                <a:solidFill>
                  <a:srgbClr val="0070C0"/>
                </a:solidFill>
                <a:cs typeface="Arial"/>
              </a:rPr>
              <a:t>Mqtt,Webserver</a:t>
            </a:r>
            <a:r>
              <a:rPr lang="en-GB" sz="2000" dirty="0">
                <a:solidFill>
                  <a:srgbClr val="0070C0"/>
                </a:solidFill>
                <a:cs typeface="Arial"/>
              </a:rPr>
              <a:t> etc</a:t>
            </a:r>
          </a:p>
          <a:p>
            <a:pPr algn="just"/>
            <a:r>
              <a:rPr lang="en-GB" sz="2000" dirty="0">
                <a:solidFill>
                  <a:srgbClr val="FF0000"/>
                </a:solidFill>
                <a:cs typeface="Arial"/>
              </a:rPr>
              <a:t>Most importantly programming languages like C , Python</a:t>
            </a:r>
          </a:p>
        </p:txBody>
      </p:sp>
      <p:sp>
        <p:nvSpPr>
          <p:cNvPr id="5" name="Text Box 1">
            <a:extLst>
              <a:ext uri="{FF2B5EF4-FFF2-40B4-BE49-F238E27FC236}">
                <a16:creationId xmlns:a16="http://schemas.microsoft.com/office/drawing/2014/main" id="{465D21A8-A002-117E-D332-A8561404A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Goal of this Internship</a:t>
            </a:r>
            <a:endParaRPr lang="en-US" altLang="en-US" sz="3600" b="1" dirty="0">
              <a:solidFill>
                <a:srgbClr val="595959"/>
              </a:solidFill>
              <a:latin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232ECB-4B24-68FC-9FB3-39A66C8D1C55}"/>
              </a:ext>
            </a:extLst>
          </p:cNvPr>
          <p:cNvSpPr txBox="1"/>
          <p:nvPr/>
        </p:nvSpPr>
        <p:spPr>
          <a:xfrm flipH="1">
            <a:off x="1453315" y="3027810"/>
            <a:ext cx="7393118" cy="12372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000" dirty="0">
                <a:solidFill>
                  <a:srgbClr val="FF0000"/>
                </a:solidFill>
                <a:latin typeface="Calibri"/>
              </a:rPr>
              <a:t>End of this Eight week </a:t>
            </a:r>
            <a:r>
              <a:rPr lang="en-GB" sz="4000" dirty="0" err="1">
                <a:solidFill>
                  <a:srgbClr val="FF0000"/>
                </a:solidFill>
                <a:latin typeface="Calibri"/>
              </a:rPr>
              <a:t>intership</a:t>
            </a:r>
            <a:r>
              <a:rPr lang="en-GB" sz="4000" dirty="0">
                <a:solidFill>
                  <a:srgbClr val="FF0000"/>
                </a:solidFill>
                <a:latin typeface="Calibri"/>
              </a:rPr>
              <a:t> all must complete </a:t>
            </a:r>
            <a:r>
              <a:rPr lang="en-GB" sz="4000" dirty="0" err="1">
                <a:solidFill>
                  <a:srgbClr val="FF0000"/>
                </a:solidFill>
                <a:latin typeface="Calibri"/>
              </a:rPr>
              <a:t>atleast</a:t>
            </a:r>
            <a:r>
              <a:rPr lang="en-GB" sz="4000" dirty="0">
                <a:solidFill>
                  <a:srgbClr val="FF0000"/>
                </a:solidFill>
                <a:latin typeface="Calibri"/>
              </a:rPr>
              <a:t> one project</a:t>
            </a:r>
          </a:p>
        </p:txBody>
      </p:sp>
      <p:sp>
        <p:nvSpPr>
          <p:cNvPr id="8" name="Text Box 1">
            <a:extLst>
              <a:ext uri="{FF2B5EF4-FFF2-40B4-BE49-F238E27FC236}">
                <a16:creationId xmlns:a16="http://schemas.microsoft.com/office/drawing/2014/main" id="{8CEEE3F2-F82E-8C6C-5E73-CF0B50D16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544" y="5563822"/>
            <a:ext cx="7586440" cy="362683"/>
          </a:xfrm>
          <a:prstGeom prst="rect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2000" dirty="0">
                <a:solidFill>
                  <a:srgbClr val="FF0000"/>
                </a:solidFill>
                <a:latin typeface="Calibri"/>
              </a:rPr>
              <a:t>Note: In this course all above requirements are covered in eight weeks</a:t>
            </a:r>
            <a:endParaRPr lang="en-US" altLang="en-US" sz="2000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224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">
            <a:extLst>
              <a:ext uri="{FF2B5EF4-FFF2-40B4-BE49-F238E27FC236}">
                <a16:creationId xmlns:a16="http://schemas.microsoft.com/office/drawing/2014/main" id="{68CB25A9-ADBA-E593-185A-B0E2400D6D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440" tIns="45720" rIns="91440" bIns="4572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hangingPunct="1">
              <a:lnSpc>
                <a:spcPct val="100000"/>
              </a:lnSpc>
              <a:buClrTx/>
            </a:pPr>
            <a:r>
              <a:rPr lang="en-US" altLang="en-US" sz="3600" b="1" dirty="0">
                <a:solidFill>
                  <a:srgbClr val="595959"/>
                </a:solidFill>
                <a:latin typeface="Calibri"/>
              </a:rPr>
              <a:t>Why C program?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90DC4-7465-6354-9D1F-676F603712DE}"/>
              </a:ext>
            </a:extLst>
          </p:cNvPr>
          <p:cNvSpPr txBox="1"/>
          <p:nvPr/>
        </p:nvSpPr>
        <p:spPr>
          <a:xfrm>
            <a:off x="949872" y="1770184"/>
            <a:ext cx="10235220" cy="324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 panose="02020603050405020304" pitchFamily="18" charset="0"/>
              <a:buChar char="•"/>
            </a:pPr>
            <a:r>
              <a:rPr lang="en-US" sz="2000" dirty="0">
                <a:solidFill>
                  <a:srgbClr val="FF0000"/>
                </a:solidFill>
                <a:latin typeface="Calibri"/>
              </a:rPr>
              <a:t>Being a middle-level language, C reduces the gap between the low-level and high-level languages.</a:t>
            </a:r>
            <a:endParaRPr lang="en-US" sz="2000">
              <a:solidFill>
                <a:srgbClr val="FF0000"/>
              </a:solidFill>
              <a:latin typeface="Calibri"/>
            </a:endParaRPr>
          </a:p>
          <a:p>
            <a:pPr marL="342900" indent="-342900" algn="just">
              <a:buFont typeface="Arial" panose="02020603050405020304" pitchFamily="18" charset="0"/>
              <a:buChar char="•"/>
            </a:pPr>
            <a:endParaRPr lang="en-US" sz="2000" dirty="0">
              <a:solidFill>
                <a:srgbClr val="FF0000"/>
              </a:solidFill>
              <a:latin typeface="Calibri"/>
            </a:endParaRPr>
          </a:p>
          <a:p>
            <a:pPr marL="342900" indent="-342900" algn="just">
              <a:buFont typeface="Arial" panose="02020603050405020304" pitchFamily="18" charset="0"/>
              <a:buChar char="•"/>
            </a:pPr>
            <a:r>
              <a:rPr lang="en-US" sz="2000" dirty="0">
                <a:solidFill>
                  <a:srgbClr val="FF0000"/>
                </a:solidFill>
                <a:latin typeface="Calibri"/>
              </a:rPr>
              <a:t>It is used for writing 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operating systems (OS) </a:t>
            </a:r>
            <a:r>
              <a:rPr lang="en-US" sz="2000" dirty="0">
                <a:solidFill>
                  <a:srgbClr val="FF0000"/>
                </a:solidFill>
                <a:latin typeface="Calibri"/>
              </a:rPr>
              <a:t>as well as doing application level programming.</a:t>
            </a:r>
          </a:p>
          <a:p>
            <a:pPr marL="342900" indent="-342900" algn="just">
              <a:buFont typeface="Arial" panose="02020603050405020304" pitchFamily="18" charset="0"/>
              <a:buChar char="•"/>
            </a:pPr>
            <a:endParaRPr lang="en-US" sz="2000" dirty="0">
              <a:solidFill>
                <a:srgbClr val="FF0000"/>
              </a:solidFill>
              <a:latin typeface="Calibri"/>
            </a:endParaRPr>
          </a:p>
          <a:p>
            <a:pPr marL="342900" indent="-342900" algn="just">
              <a:buFont typeface="Arial" panose="02020603050405020304" pitchFamily="18" charset="0"/>
              <a:buChar char="•"/>
            </a:pPr>
            <a:r>
              <a:rPr lang="en-US" sz="2000" dirty="0">
                <a:solidFill>
                  <a:srgbClr val="FF0000"/>
                </a:solidFill>
                <a:latin typeface="Calibri"/>
              </a:rPr>
              <a:t>We can do inline assembly code inside C program to access registers of the processor.</a:t>
            </a:r>
          </a:p>
          <a:p>
            <a:pPr marL="342900" indent="-342900" algn="just">
              <a:buFont typeface="Arial" panose="02020603050405020304" pitchFamily="18" charset="0"/>
              <a:buChar char="•"/>
            </a:pPr>
            <a:endParaRPr lang="en-US" sz="2000" dirty="0">
              <a:solidFill>
                <a:srgbClr val="FF0000"/>
              </a:solidFill>
              <a:ea typeface="+mn-lt"/>
              <a:cs typeface="+mn-lt"/>
            </a:endParaRPr>
          </a:p>
          <a:p>
            <a:pPr marL="342900" indent="-342900" algn="just">
              <a:buFont typeface="Arial" panose="02020603050405020304" pitchFamily="18" charset="0"/>
              <a:buChar char="•"/>
            </a:pPr>
            <a:r>
              <a:rPr lang="en-US" sz="2000" dirty="0">
                <a:solidFill>
                  <a:srgbClr val="FF0000"/>
                </a:solidFill>
                <a:ea typeface="+mn-lt"/>
                <a:cs typeface="+mn-lt"/>
              </a:rPr>
              <a:t>C is extensively used in Embedded Programming. </a:t>
            </a:r>
            <a:endParaRPr lang="en-US" sz="2000" dirty="0" err="1">
              <a:solidFill>
                <a:srgbClr val="FF0000"/>
              </a:solidFill>
              <a:ea typeface="+mn-lt"/>
              <a:cs typeface="+mn-lt"/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ea typeface="+mn-lt"/>
                <a:cs typeface="+mn-lt"/>
              </a:rPr>
              <a:t>      [</a:t>
            </a:r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Embedded Programming is also referred to as micro-controller programming,</a:t>
            </a:r>
          </a:p>
          <a:p>
            <a:pPr algn="just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      where C program is used to control micro-controllers. Microcontrollers </a:t>
            </a:r>
          </a:p>
          <a:p>
            <a:pPr algn="just"/>
            <a:r>
              <a:rPr lang="en-US" sz="2000" dirty="0">
                <a:solidFill>
                  <a:srgbClr val="0070C0"/>
                </a:solidFill>
                <a:ea typeface="+mn-lt"/>
                <a:cs typeface="+mn-lt"/>
              </a:rPr>
              <a:t>      and embedded programming is widely used in auto-motives, Robotics, Hardware </a:t>
            </a:r>
            <a:r>
              <a:rPr lang="en-US" sz="2000" dirty="0" err="1">
                <a:solidFill>
                  <a:srgbClr val="0070C0"/>
                </a:solidFill>
                <a:ea typeface="+mn-lt"/>
                <a:cs typeface="+mn-lt"/>
              </a:rPr>
              <a:t>etc</a:t>
            </a:r>
            <a:r>
              <a:rPr lang="en-US" sz="2000" dirty="0">
                <a:solidFill>
                  <a:srgbClr val="FF0000"/>
                </a:solidFill>
                <a:ea typeface="+mn-lt"/>
                <a:cs typeface="+mn-lt"/>
              </a:rPr>
              <a:t>]</a:t>
            </a:r>
            <a:endParaRPr lang="en-US" sz="2000" dirty="0">
              <a:solidFill>
                <a:srgbClr val="FF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9341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 Box 1">
            <a:extLst>
              <a:ext uri="{FF2B5EF4-FFF2-40B4-BE49-F238E27FC236}">
                <a16:creationId xmlns:a16="http://schemas.microsoft.com/office/drawing/2014/main" id="{4169F638-FEAE-27B4-C532-5CF6459CF5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98" y="77420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1440" tIns="45720" rIns="91440" bIns="45720" anchor="ctr"/>
          <a:lstStyle/>
          <a:p>
            <a:r>
              <a:rPr lang="en-US" sz="3600" b="1" dirty="0">
                <a:solidFill>
                  <a:srgbClr val="595959"/>
                </a:solidFill>
                <a:latin typeface="Calibri"/>
              </a:rPr>
              <a:t>Structure of C-Program</a:t>
            </a:r>
            <a:endParaRPr lang="en-US" sz="3600" b="1" dirty="0">
              <a:solidFill>
                <a:srgbClr val="595959"/>
              </a:solidFill>
              <a:latin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28FBA4-CB8E-17FE-7DFA-A4513F0156FE}"/>
              </a:ext>
            </a:extLst>
          </p:cNvPr>
          <p:cNvSpPr txBox="1"/>
          <p:nvPr/>
        </p:nvSpPr>
        <p:spPr>
          <a:xfrm>
            <a:off x="129148" y="890954"/>
            <a:ext cx="3657719" cy="20959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A C program basically consists of the following parts −</a:t>
            </a:r>
          </a:p>
          <a:p>
            <a:pPr>
              <a:buChar char="•"/>
            </a:pPr>
            <a:r>
              <a:rPr lang="en-US" sz="2000" dirty="0">
                <a:solidFill>
                  <a:srgbClr val="0070C0"/>
                </a:solidFill>
                <a:latin typeface="Calibri"/>
              </a:rPr>
              <a:t>Preprocessor Commands</a:t>
            </a:r>
          </a:p>
          <a:p>
            <a:pPr>
              <a:buChar char="•"/>
            </a:pPr>
            <a:r>
              <a:rPr lang="en-US" sz="2000" dirty="0">
                <a:solidFill>
                  <a:srgbClr val="0070C0"/>
                </a:solidFill>
                <a:latin typeface="Calibri"/>
              </a:rPr>
              <a:t>Functions</a:t>
            </a:r>
          </a:p>
          <a:p>
            <a:pPr>
              <a:buChar char="•"/>
            </a:pPr>
            <a:r>
              <a:rPr lang="en-US" sz="2000" dirty="0">
                <a:solidFill>
                  <a:srgbClr val="0070C0"/>
                </a:solidFill>
                <a:latin typeface="Calibri"/>
              </a:rPr>
              <a:t>Variables</a:t>
            </a:r>
          </a:p>
          <a:p>
            <a:pPr>
              <a:buChar char="•"/>
            </a:pPr>
            <a:r>
              <a:rPr lang="en-US" sz="2000" dirty="0">
                <a:solidFill>
                  <a:srgbClr val="0070C0"/>
                </a:solidFill>
                <a:latin typeface="Calibri"/>
              </a:rPr>
              <a:t>Statements &amp; Expressions</a:t>
            </a:r>
          </a:p>
          <a:p>
            <a:pPr>
              <a:buChar char="•"/>
            </a:pPr>
            <a:r>
              <a:rPr lang="en-US" sz="2000" dirty="0">
                <a:solidFill>
                  <a:srgbClr val="0070C0"/>
                </a:solidFill>
                <a:latin typeface="Calibri"/>
              </a:rPr>
              <a:t>Comments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9C3C8-6226-FBEA-F35A-74459801967C}"/>
              </a:ext>
            </a:extLst>
          </p:cNvPr>
          <p:cNvSpPr txBox="1"/>
          <p:nvPr/>
        </p:nvSpPr>
        <p:spPr>
          <a:xfrm>
            <a:off x="4209312" y="926122"/>
            <a:ext cx="6881984" cy="209595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#include &lt;</a:t>
            </a:r>
            <a:r>
              <a:rPr lang="en-US" sz="2000" dirty="0" err="1">
                <a:solidFill>
                  <a:srgbClr val="FF0000"/>
                </a:solidFill>
                <a:latin typeface="Calibri"/>
              </a:rPr>
              <a:t>stdio.h</a:t>
            </a:r>
            <a:r>
              <a:rPr lang="en-US" sz="2000" dirty="0">
                <a:solidFill>
                  <a:srgbClr val="FF0000"/>
                </a:solidFill>
                <a:latin typeface="Calibri"/>
              </a:rPr>
              <a:t>&gt;                          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//</a:t>
            </a:r>
            <a:r>
              <a:rPr lang="en-US" sz="2000" dirty="0">
                <a:solidFill>
                  <a:srgbClr val="0070C0"/>
                </a:solidFill>
                <a:latin typeface="Calibri"/>
                <a:cs typeface="Arial"/>
              </a:rPr>
              <a:t>Preprocessor Commands</a:t>
            </a:r>
            <a:endParaRPr lang="en-US">
              <a:solidFill>
                <a:srgbClr val="0070C0"/>
              </a:solidFill>
              <a:latin typeface="Calibri"/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int main()                                         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// Program execution begins</a:t>
            </a:r>
            <a:endParaRPr lang="en-US" dirty="0">
              <a:solidFill>
                <a:srgbClr val="0070C0"/>
              </a:solidFill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{ </a:t>
            </a:r>
            <a:endParaRPr lang="en-US" dirty="0">
              <a:solidFill>
                <a:srgbClr val="FFFFFF"/>
              </a:solidFill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       /* my first program in C */    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//comments </a:t>
            </a:r>
            <a:endParaRPr lang="en-US" dirty="0">
              <a:solidFill>
                <a:srgbClr val="0070C0"/>
              </a:solidFill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       </a:t>
            </a:r>
            <a:r>
              <a:rPr lang="en-US" sz="2000" dirty="0" err="1">
                <a:solidFill>
                  <a:srgbClr val="FF0000"/>
                </a:solidFill>
                <a:latin typeface="Calibri"/>
              </a:rPr>
              <a:t>printf</a:t>
            </a:r>
            <a:r>
              <a:rPr lang="en-US" sz="2000" dirty="0">
                <a:solidFill>
                  <a:srgbClr val="FF0000"/>
                </a:solidFill>
                <a:latin typeface="Calibri"/>
              </a:rPr>
              <a:t>("Hello, World! \n");     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// Display the output in screen</a:t>
            </a:r>
            <a:endParaRPr lang="en-US" dirty="0">
              <a:solidFill>
                <a:srgbClr val="0070C0"/>
              </a:solidFill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       return 0;                                   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//Program </a:t>
            </a:r>
            <a:r>
              <a:rPr lang="en-US" sz="2000" dirty="0" err="1">
                <a:solidFill>
                  <a:srgbClr val="0070C0"/>
                </a:solidFill>
                <a:latin typeface="Calibri"/>
              </a:rPr>
              <a:t>termintaes</a:t>
            </a:r>
            <a:r>
              <a:rPr lang="en-US" sz="2000" dirty="0">
                <a:solidFill>
                  <a:srgbClr val="0070C0"/>
                </a:solidFill>
                <a:latin typeface="Calibri"/>
              </a:rPr>
              <a:t> </a:t>
            </a:r>
            <a:r>
              <a:rPr lang="en-US" sz="2000" dirty="0" err="1">
                <a:solidFill>
                  <a:srgbClr val="0070C0"/>
                </a:solidFill>
                <a:latin typeface="Calibri"/>
              </a:rPr>
              <a:t>hetre</a:t>
            </a:r>
            <a:endParaRPr lang="en-US" sz="2000">
              <a:solidFill>
                <a:srgbClr val="0070C0"/>
              </a:solidFill>
            </a:endParaRP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Calibri"/>
              </a:rPr>
              <a:t>}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F7A24B-2AE5-FAD8-48A2-661A0398D2FA}"/>
              </a:ext>
            </a:extLst>
          </p:cNvPr>
          <p:cNvSpPr txBox="1"/>
          <p:nvPr/>
        </p:nvSpPr>
        <p:spPr>
          <a:xfrm>
            <a:off x="164324" y="3763107"/>
            <a:ext cx="4560513" cy="24110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IN" b="1" dirty="0">
                <a:solidFill>
                  <a:srgbClr val="FF0000"/>
                </a:solidFill>
                <a:latin typeface="Calibri"/>
                <a:cs typeface="Segoe UI"/>
              </a:rPr>
              <a:t>Header file: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- It is a pre-defined program.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- It contains function (Sub programs), variables and constants etc.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FF0000"/>
                </a:solidFill>
                <a:latin typeface="Calibri"/>
                <a:cs typeface="Segoe UI"/>
              </a:rPr>
              <a:t>Syn:</a:t>
            </a:r>
            <a:r>
              <a:rPr lang="en-IN" b="1" dirty="0">
                <a:solidFill>
                  <a:srgbClr val="0070C0"/>
                </a:solidFill>
                <a:latin typeface="Calibri"/>
                <a:cs typeface="Segoe UI"/>
              </a:rPr>
              <a:t> </a:t>
            </a:r>
            <a:r>
              <a:rPr lang="en-IN" b="1" dirty="0">
                <a:solidFill>
                  <a:srgbClr val="FF0000"/>
                </a:solidFill>
                <a:latin typeface="Calibri"/>
                <a:cs typeface="Segoe UI"/>
              </a:rPr>
              <a:t># include &lt;</a:t>
            </a:r>
            <a:r>
              <a:rPr lang="en-IN" b="1" dirty="0" err="1">
                <a:solidFill>
                  <a:srgbClr val="FF0000"/>
                </a:solidFill>
                <a:latin typeface="Calibri"/>
                <a:cs typeface="Segoe UI"/>
              </a:rPr>
              <a:t>headerfile</a:t>
            </a:r>
            <a:r>
              <a:rPr lang="en-IN" b="1" dirty="0">
                <a:solidFill>
                  <a:srgbClr val="FF0000"/>
                </a:solidFill>
                <a:latin typeface="Calibri"/>
                <a:cs typeface="Segoe UI"/>
              </a:rPr>
              <a:t>&gt;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Here, the symbol </a:t>
            </a:r>
            <a:r>
              <a:rPr lang="en-IN" b="1" dirty="0">
                <a:solidFill>
                  <a:srgbClr val="0070C0"/>
                </a:solidFill>
                <a:latin typeface="Calibri"/>
                <a:cs typeface="Segoe UI"/>
              </a:rPr>
              <a:t>'#'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 reps. pre-processor. 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The word </a:t>
            </a:r>
            <a:r>
              <a:rPr lang="en-IN" b="1" dirty="0">
                <a:solidFill>
                  <a:srgbClr val="0070C0"/>
                </a:solidFill>
                <a:latin typeface="Calibri"/>
                <a:cs typeface="Segoe UI"/>
              </a:rPr>
              <a:t>"include"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 is a</a:t>
            </a:r>
            <a:r>
              <a:rPr lang="en-US" dirty="0">
                <a:latin typeface="Calibri"/>
                <a:cs typeface="Segoe UI"/>
              </a:rPr>
              <a:t>​ </a:t>
            </a:r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system code.</a:t>
            </a:r>
            <a:endParaRPr lang="en-US" dirty="0">
              <a:solidFill>
                <a:srgbClr val="000000"/>
              </a:solidFill>
              <a:latin typeface="Calibri"/>
              <a:cs typeface="Segoe U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D9904-2EAF-D872-215A-D1CFC8AB6525}"/>
              </a:ext>
            </a:extLst>
          </p:cNvPr>
          <p:cNvSpPr txBox="1"/>
          <p:nvPr/>
        </p:nvSpPr>
        <p:spPr>
          <a:xfrm>
            <a:off x="5030034" y="3763108"/>
            <a:ext cx="6061263" cy="241104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IN" b="1" dirty="0">
                <a:solidFill>
                  <a:srgbClr val="FF0000"/>
                </a:solidFill>
                <a:latin typeface="Calibri"/>
                <a:cs typeface="Segoe UI"/>
              </a:rPr>
              <a:t>main ()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Here, the word main is followed by a pair of parentheses (). 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That represents a function.</a:t>
            </a:r>
            <a:r>
              <a:rPr lang="en-IN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Each and Every C program must start its execution from this point only.</a:t>
            </a:r>
            <a:r>
              <a:rPr lang="en-US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latin typeface="Calibri"/>
                <a:cs typeface="Segoe UI"/>
              </a:rPr>
              <a:t>​</a:t>
            </a:r>
          </a:p>
          <a:p>
            <a:pPr algn="just"/>
            <a:r>
              <a:rPr lang="en-IN" dirty="0">
                <a:solidFill>
                  <a:srgbClr val="0070C0"/>
                </a:solidFill>
                <a:latin typeface="Calibri"/>
                <a:cs typeface="Segoe UI"/>
              </a:rPr>
              <a:t>This is defined by programmer only. so, it is user – defined function</a:t>
            </a:r>
            <a:r>
              <a:rPr lang="en-IN" dirty="0">
                <a:latin typeface="Calibri"/>
                <a:cs typeface="Segoe UI"/>
              </a:rPr>
              <a:t>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ext Box 1">
            <a:extLst>
              <a:ext uri="{FF2B5EF4-FFF2-40B4-BE49-F238E27FC236}">
                <a16:creationId xmlns:a16="http://schemas.microsoft.com/office/drawing/2014/main" id="{FA11F261-B44A-4359-A591-6B8B873EA0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3975"/>
            <a:ext cx="10236200" cy="561975"/>
          </a:xfrm>
          <a:prstGeom prst="rect">
            <a:avLst/>
          </a:prstGeom>
          <a:noFill/>
          <a:ln w="19080" cap="flat">
            <a:solidFill>
              <a:srgbClr val="ED7D3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/>
          </a:p>
        </p:txBody>
      </p:sp>
      <p:sp>
        <p:nvSpPr>
          <p:cNvPr id="13315" name="Text Box 3">
            <a:extLst>
              <a:ext uri="{FF2B5EF4-FFF2-40B4-BE49-F238E27FC236}">
                <a16:creationId xmlns:a16="http://schemas.microsoft.com/office/drawing/2014/main" id="{1CEF8064-6EF5-DA0F-6588-C4BB074FC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936" y="47992"/>
            <a:ext cx="3811593" cy="561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eaLnBrk="0">
              <a:buClrTx/>
              <a:buFontTx/>
              <a:buNone/>
            </a:pP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I/O Instructions</a:t>
            </a:r>
          </a:p>
        </p:txBody>
      </p:sp>
      <p:sp>
        <p:nvSpPr>
          <p:cNvPr id="13316" name="Text Box 4">
            <a:extLst>
              <a:ext uri="{FF2B5EF4-FFF2-40B4-BE49-F238E27FC236}">
                <a16:creationId xmlns:a16="http://schemas.microsoft.com/office/drawing/2014/main" id="{9ADE6791-25D5-38CD-469E-DA29BF08CE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3896" y="2210654"/>
            <a:ext cx="7468633" cy="2657720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 algn="just"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To read data from key board (std. input device) using a statement.</a:t>
            </a:r>
            <a:endParaRPr lang="en-US" sz="2000">
              <a:latin typeface="Calibri"/>
            </a:endParaRPr>
          </a:p>
          <a:p>
            <a:pPr algn="just"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That is called 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"Input instruction"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.</a:t>
            </a:r>
          </a:p>
          <a:p>
            <a:pPr algn="just">
              <a:buClrTx/>
              <a:buFontTx/>
              <a:buNone/>
            </a:pP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 algn="just"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To display the information on the monitor (std. output device) using a</a:t>
            </a:r>
          </a:p>
          <a:p>
            <a:pPr algn="just"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statement. That is called 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"</a:t>
            </a:r>
            <a:r>
              <a:rPr lang="en-IN" altLang="en-US" sz="2000" dirty="0" err="1">
                <a:solidFill>
                  <a:srgbClr val="FF0000"/>
                </a:solidFill>
                <a:latin typeface="Calibri"/>
              </a:rPr>
              <a:t>OutputInstruction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"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.</a:t>
            </a:r>
          </a:p>
          <a:p>
            <a:pPr algn="just">
              <a:buClrTx/>
              <a:buFontTx/>
              <a:buNone/>
            </a:pP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 algn="just">
              <a:buClrTx/>
            </a:pPr>
            <a:r>
              <a:rPr lang="en-IN" altLang="en-US" sz="2000" b="1" dirty="0">
                <a:solidFill>
                  <a:srgbClr val="FF0000"/>
                </a:solidFill>
                <a:latin typeface="Calibri"/>
              </a:rPr>
              <a:t>Syn:</a:t>
            </a:r>
            <a:r>
              <a:rPr lang="en-IN" altLang="en-US" sz="2000" b="1" dirty="0">
                <a:solidFill>
                  <a:srgbClr val="0070C0"/>
                </a:solidFill>
                <a:latin typeface="Calibri"/>
              </a:rPr>
              <a:t>  </a:t>
            </a:r>
            <a:r>
              <a:rPr lang="en-IN" altLang="en-US" sz="2000" dirty="0" err="1">
                <a:solidFill>
                  <a:srgbClr val="FF0000"/>
                </a:solidFill>
                <a:latin typeface="Calibri"/>
              </a:rPr>
              <a:t>scanf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 ( ) ; 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 //This is the standard input instruction in C.</a:t>
            </a:r>
          </a:p>
          <a:p>
            <a:pPr algn="just">
              <a:buClrTx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         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 </a:t>
            </a:r>
            <a:r>
              <a:rPr lang="en-IN" altLang="en-US" sz="2000" dirty="0" err="1">
                <a:solidFill>
                  <a:srgbClr val="FF0000"/>
                </a:solidFill>
                <a:latin typeface="Calibri"/>
              </a:rPr>
              <a:t>printf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 ( ) ; 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//This is the standard output Instruction in C.</a:t>
            </a:r>
          </a:p>
          <a:p>
            <a:pPr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  <a:p>
            <a:pPr>
              <a:buClrTx/>
              <a:buFontTx/>
              <a:buNone/>
            </a:pPr>
            <a:endParaRPr lang="en-IN" altLang="en-US" sz="2800">
              <a:latin typeface="Ubuntu" panose="020B050403060203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>
            <a:extLst>
              <a:ext uri="{FF2B5EF4-FFF2-40B4-BE49-F238E27FC236}">
                <a16:creationId xmlns:a16="http://schemas.microsoft.com/office/drawing/2014/main" id="{EA923AF7-7348-DE93-6735-8FDBC06E97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7064" y="3598863"/>
            <a:ext cx="7562430" cy="2399569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  <a:tab pos="11229975" algn="l"/>
                <a:tab pos="11679238" algn="l"/>
                <a:tab pos="11680825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>
              <a:buClrTx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is a Library function. </a:t>
            </a:r>
            <a:endParaRPr lang="en-US" sz="2000" dirty="0">
              <a:latin typeface="Calibri"/>
            </a:endParaRPr>
          </a:p>
          <a:p>
            <a:pPr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is defined in the header file 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'</a:t>
            </a:r>
            <a:r>
              <a:rPr lang="en-IN" altLang="en-US" sz="2000" dirty="0" err="1">
                <a:solidFill>
                  <a:srgbClr val="FF0000"/>
                </a:solidFill>
                <a:latin typeface="Calibri"/>
              </a:rPr>
              <a:t>stdio.h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'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.</a:t>
            </a:r>
            <a:endParaRPr lang="en-US" sz="2000">
              <a:latin typeface="Calibri"/>
            </a:endParaRPr>
          </a:p>
          <a:p>
            <a:pPr>
              <a:buClrTx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can display any type of messages on the monitor only.</a:t>
            </a:r>
          </a:p>
          <a:p>
            <a:pPr>
              <a:buClrTx/>
              <a:buFontTx/>
              <a:buNone/>
            </a:pP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>
              <a:buClrTx/>
            </a:pPr>
            <a:r>
              <a:rPr lang="en-IN" altLang="en-US" sz="2000" b="1" dirty="0">
                <a:solidFill>
                  <a:srgbClr val="FF0000"/>
                </a:solidFill>
                <a:latin typeface="Calibri"/>
              </a:rPr>
              <a:t>Syn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: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  </a:t>
            </a:r>
            <a:r>
              <a:rPr lang="en-IN" altLang="en-US" sz="2000" dirty="0" err="1">
                <a:solidFill>
                  <a:srgbClr val="0070C0"/>
                </a:solidFill>
                <a:latin typeface="Calibri"/>
              </a:rPr>
              <a:t>printf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("Formatting string " , List of variables);</a:t>
            </a:r>
          </a:p>
          <a:p>
            <a:pPr>
              <a:buClrTx/>
              <a:buFontTx/>
              <a:buNone/>
            </a:pP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>
              <a:buClrTx/>
            </a:pPr>
            <a:r>
              <a:rPr lang="en-IN" altLang="en-US" sz="2000" b="1" dirty="0">
                <a:solidFill>
                  <a:srgbClr val="FF0000"/>
                </a:solidFill>
                <a:latin typeface="Calibri"/>
              </a:rPr>
              <a:t>Ex: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  </a:t>
            </a:r>
            <a:r>
              <a:rPr lang="en-IN" altLang="en-US" sz="2000" dirty="0" err="1">
                <a:solidFill>
                  <a:srgbClr val="0070C0"/>
                </a:solidFill>
                <a:latin typeface="Calibri"/>
              </a:rPr>
              <a:t>printf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(" Roll No = %d  Name = %s Average = %f " , no, name, per );</a:t>
            </a:r>
          </a:p>
        </p:txBody>
      </p:sp>
      <p:sp>
        <p:nvSpPr>
          <p:cNvPr id="14339" name="Text Box 3">
            <a:extLst>
              <a:ext uri="{FF2B5EF4-FFF2-40B4-BE49-F238E27FC236}">
                <a16:creationId xmlns:a16="http://schemas.microsoft.com/office/drawing/2014/main" id="{32F942A4-95C7-FA5D-DB52-DB1185091C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98425"/>
            <a:ext cx="6372804" cy="53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 anchor="t"/>
          <a:lstStyle>
            <a:lvl1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1pPr>
            <a:lvl2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2pPr>
            <a:lvl3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3pPr>
            <a:lvl4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4pPr>
            <a:lvl5pPr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46088" algn="l"/>
                <a:tab pos="895350" algn="l"/>
                <a:tab pos="1344613" algn="l"/>
                <a:tab pos="1793875" algn="l"/>
                <a:tab pos="2243138" algn="l"/>
                <a:tab pos="2692400" algn="l"/>
                <a:tab pos="3141663" algn="l"/>
                <a:tab pos="3590925" algn="l"/>
                <a:tab pos="4040188" algn="l"/>
                <a:tab pos="4489450" algn="l"/>
                <a:tab pos="4938713" algn="l"/>
                <a:tab pos="5387975" algn="l"/>
                <a:tab pos="5837238" algn="l"/>
                <a:tab pos="6286500" algn="l"/>
                <a:tab pos="6735763" algn="l"/>
                <a:tab pos="7185025" algn="l"/>
                <a:tab pos="7634288" algn="l"/>
                <a:tab pos="8083550" algn="l"/>
                <a:tab pos="8532813" algn="l"/>
                <a:tab pos="8982075" algn="l"/>
                <a:tab pos="8983663" algn="l"/>
                <a:tab pos="9432925" algn="l"/>
                <a:tab pos="9882188" algn="l"/>
                <a:tab pos="10331450" algn="l"/>
                <a:tab pos="10780713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cs typeface="Noto Sans CJK SC Regular" charset="0"/>
              </a:defRPr>
            </a:lvl9pPr>
          </a:lstStyle>
          <a:p>
            <a:pPr>
              <a:buClrTx/>
              <a:buFontTx/>
            </a:pP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I/O Instructions – </a:t>
            </a:r>
            <a:r>
              <a:rPr lang="en-IN" altLang="en-US" sz="3600" b="1" dirty="0" err="1">
                <a:solidFill>
                  <a:srgbClr val="595959"/>
                </a:solidFill>
                <a:latin typeface="Calibri"/>
              </a:rPr>
              <a:t>scanf</a:t>
            </a:r>
            <a:r>
              <a:rPr lang="en-IN" altLang="en-US" sz="3600" b="1" dirty="0">
                <a:solidFill>
                  <a:srgbClr val="595959"/>
                </a:solidFill>
                <a:latin typeface="Calibri"/>
              </a:rPr>
              <a:t> </a:t>
            </a:r>
            <a:r>
              <a:rPr lang="en-IN" altLang="en-US" sz="3600" b="1" dirty="0" err="1">
                <a:solidFill>
                  <a:srgbClr val="595959"/>
                </a:solidFill>
                <a:latin typeface="Calibri"/>
              </a:rPr>
              <a:t>printf</a:t>
            </a:r>
            <a:endParaRPr lang="en-IN" altLang="en-US" sz="3600" b="1" dirty="0">
              <a:solidFill>
                <a:srgbClr val="595959"/>
              </a:solidFill>
              <a:latin typeface="Calibri"/>
            </a:endParaRPr>
          </a:p>
        </p:txBody>
      </p:sp>
      <p:sp>
        <p:nvSpPr>
          <p:cNvPr id="2" name="Text Box 3">
            <a:extLst>
              <a:ext uri="{FF2B5EF4-FFF2-40B4-BE49-F238E27FC236}">
                <a16:creationId xmlns:a16="http://schemas.microsoft.com/office/drawing/2014/main" id="{CB646DD4-2078-74FC-7E3B-33FBCA563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6" y="1090124"/>
            <a:ext cx="7335894" cy="2147644"/>
          </a:xfrm>
          <a:prstGeom prst="rect">
            <a:avLst/>
          </a:prstGeo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45000" rIns="90000" bIns="45000" anchor="t"/>
          <a:lstStyle>
            <a:defPPr>
              <a:defRPr lang="en-GB"/>
            </a:defPPr>
            <a:lvl1pPr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>
                <a:solidFill>
                  <a:srgbClr val="0070C0"/>
                </a:solidFill>
                <a:ea typeface="+mn-lt"/>
                <a:cs typeface="+mn-lt"/>
              </a:rPr>
              <a:t>It is a Library function. </a:t>
            </a:r>
            <a:endParaRPr lang="en-IN" sz="2000" dirty="0">
              <a:solidFill>
                <a:srgbClr val="000000"/>
              </a:solidFill>
              <a:latin typeface="Calibri"/>
            </a:endParaRPr>
          </a:p>
          <a:p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is defined in the header file 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'</a:t>
            </a:r>
            <a:r>
              <a:rPr lang="en-IN" altLang="en-US" sz="2000" dirty="0" err="1">
                <a:solidFill>
                  <a:srgbClr val="FF0000"/>
                </a:solidFill>
                <a:latin typeface="Calibri"/>
              </a:rPr>
              <a:t>stdio.h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'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.</a:t>
            </a:r>
            <a:endParaRPr lang="en-IN" sz="2000">
              <a:latin typeface="Calibri"/>
            </a:endParaRPr>
          </a:p>
          <a:p>
            <a:pPr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can read any type of data from KB (Std. input device).</a:t>
            </a:r>
          </a:p>
          <a:p>
            <a:pPr>
              <a:buClrTx/>
              <a:buFontTx/>
              <a:buNone/>
            </a:pP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It is the standard input function in C language.</a:t>
            </a:r>
          </a:p>
          <a:p>
            <a:pPr>
              <a:buClrTx/>
              <a:buFontTx/>
              <a:buNone/>
            </a:pPr>
            <a:endParaRPr lang="en-IN" altLang="en-US" sz="2000" dirty="0">
              <a:solidFill>
                <a:srgbClr val="0070C0"/>
              </a:solidFill>
              <a:latin typeface="Calibri"/>
            </a:endParaRPr>
          </a:p>
          <a:p>
            <a:pPr>
              <a:buClrTx/>
              <a:buFontTx/>
              <a:buNone/>
            </a:pPr>
            <a:r>
              <a:rPr lang="en-IN" altLang="en-US" sz="2000" b="1" dirty="0">
                <a:solidFill>
                  <a:srgbClr val="FF0000"/>
                </a:solidFill>
                <a:latin typeface="Calibri"/>
              </a:rPr>
              <a:t>Syn </a:t>
            </a:r>
            <a:r>
              <a:rPr lang="en-IN" altLang="en-US" sz="2000" dirty="0">
                <a:solidFill>
                  <a:srgbClr val="FF0000"/>
                </a:solidFill>
                <a:latin typeface="Calibri"/>
              </a:rPr>
              <a:t>: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 </a:t>
            </a:r>
            <a:r>
              <a:rPr lang="en-IN" altLang="en-US" sz="2000" dirty="0" err="1">
                <a:solidFill>
                  <a:srgbClr val="0070C0"/>
                </a:solidFill>
                <a:latin typeface="Calibri"/>
              </a:rPr>
              <a:t>scanf</a:t>
            </a:r>
            <a:r>
              <a:rPr lang="en-IN" altLang="en-US" sz="2000" dirty="0">
                <a:solidFill>
                  <a:srgbClr val="0070C0"/>
                </a:solidFill>
                <a:latin typeface="Calibri"/>
              </a:rPr>
              <a:t> (" formatting chars " , list of vars);</a:t>
            </a:r>
          </a:p>
          <a:p>
            <a:r>
              <a:rPr lang="en-IN" sz="2000" b="1" dirty="0">
                <a:solidFill>
                  <a:srgbClr val="FF0000"/>
                </a:solidFill>
                <a:ea typeface="+mn-lt"/>
                <a:cs typeface="+mn-lt"/>
              </a:rPr>
              <a:t>Ex:</a:t>
            </a:r>
            <a:r>
              <a:rPr lang="en-IN" sz="2000" dirty="0">
                <a:solidFill>
                  <a:srgbClr val="0070C0"/>
                </a:solidFill>
                <a:ea typeface="+mn-lt"/>
                <a:cs typeface="+mn-lt"/>
              </a:rPr>
              <a:t>  </a:t>
            </a:r>
            <a:r>
              <a:rPr lang="en-IN" sz="2000" dirty="0" err="1">
                <a:solidFill>
                  <a:srgbClr val="0070C0"/>
                </a:solidFill>
                <a:ea typeface="+mn-lt"/>
                <a:cs typeface="+mn-lt"/>
              </a:rPr>
              <a:t>scanf</a:t>
            </a:r>
            <a:r>
              <a:rPr lang="en-IN" sz="2000" dirty="0">
                <a:solidFill>
                  <a:srgbClr val="0070C0"/>
                </a:solidFill>
                <a:ea typeface="+mn-lt"/>
                <a:cs typeface="+mn-lt"/>
              </a:rPr>
              <a:t>(" %d " , &amp;</a:t>
            </a:r>
            <a:r>
              <a:rPr lang="en-IN" sz="2000" dirty="0" err="1">
                <a:solidFill>
                  <a:srgbClr val="0070C0"/>
                </a:solidFill>
                <a:ea typeface="+mn-lt"/>
                <a:cs typeface="+mn-lt"/>
              </a:rPr>
              <a:t>num</a:t>
            </a:r>
            <a:r>
              <a:rPr lang="en-IN" sz="2000" dirty="0">
                <a:solidFill>
                  <a:srgbClr val="0070C0"/>
                </a:solidFill>
                <a:ea typeface="+mn-lt"/>
                <a:cs typeface="+mn-lt"/>
              </a:rPr>
              <a:t> );</a:t>
            </a:r>
            <a:endParaRPr lang="en-IN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 Regular"/>
      </a:majorFont>
      <a:minorFont>
        <a:latin typeface="Calibri"/>
        <a:ea typeface=""/>
        <a:cs typeface="Noto Sans CJK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 Regular"/>
      </a:majorFont>
      <a:minorFont>
        <a:latin typeface="Calibri"/>
        <a:ea typeface=""/>
        <a:cs typeface="Noto Sans CJK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"/>
        <a:cs typeface="Noto Sans CJK SC Regular"/>
      </a:majorFont>
      <a:minorFont>
        <a:latin typeface="Calibri"/>
        <a:ea typeface=""/>
        <a:cs typeface="Noto Sans CJK SC Regula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altLang="en-US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cs typeface="Noto Sans CJK SC Regular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20016</TotalTime>
  <Application>Microsoft Office PowerPoint</Application>
  <PresentationFormat>Custom</PresentationFormat>
  <Slides>22</Slides>
  <Notes>17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arif</dc:creator>
  <cp:revision>1097</cp:revision>
  <cp:lastPrinted>1601-01-01T00:00:00Z</cp:lastPrinted>
  <dcterms:created xsi:type="dcterms:W3CDTF">2020-07-17T15:31:28Z</dcterms:created>
  <dcterms:modified xsi:type="dcterms:W3CDTF">2022-09-04T06:55:55Z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0x010100CE66F3132C0A174482192A31A1A94C0E</vt:lpwstr>
  </property>
  <property fmtid="{D5CDD505-2E9C-101B-9397-08002B2CF9AE}" pid="4" name="HiddenSlides">
    <vt:r8>0</vt:r8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r8>0</vt:r8>
  </property>
  <property fmtid="{D5CDD505-2E9C-101B-9397-08002B2CF9AE}" pid="8" name="Notes">
    <vt:r8>0</vt:r8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r8>2</vt:r8>
  </property>
</Properties>
</file>

<file path=docProps/thumbnail.jpeg>
</file>